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Roboto" panose="020000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gVDkgdjV7GOJQ8TRnepKWaRmUV5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7"/>
  </p:normalViewPr>
  <p:slideViewPr>
    <p:cSldViewPr snapToGrid="0">
      <p:cViewPr varScale="1">
        <p:scale>
          <a:sx n="104" d="100"/>
          <a:sy n="104" d="100"/>
        </p:scale>
        <p:origin x="896"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3cc48bf957_1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23cc48bf957_1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g23cc48bf957_1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3cc48bf957_1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3cc48bf957_1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g23cc48bf957_1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3cc48bf95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23cc48bf95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g23cc48bf95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3b8f81808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3b8f81808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g23b8f81808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3cc48bf957_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23cc48bf957_1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23cc48bf957_1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3cc48bf957_1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23cc48bf957_1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g23cc48bf957_1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Same as co creation. </a:t>
            </a:r>
            <a:endParaRPr/>
          </a:p>
          <a:p>
            <a:pPr marL="0" lvl="0" indent="0" algn="l" rtl="0">
              <a:spcBef>
                <a:spcPts val="0"/>
              </a:spcBef>
              <a:spcAft>
                <a:spcPts val="0"/>
              </a:spcAft>
              <a:buNone/>
            </a:pPr>
            <a:endParaRPr/>
          </a:p>
          <a:p>
            <a:pPr marL="0" lvl="0" indent="0" algn="l" rtl="0">
              <a:spcBef>
                <a:spcPts val="0"/>
              </a:spcBef>
              <a:spcAft>
                <a:spcPts val="0"/>
              </a:spcAft>
              <a:buNone/>
            </a:pPr>
            <a:r>
              <a:rPr lang="en-US"/>
              <a:t>Survey for research  - make survey</a:t>
            </a:r>
            <a:endParaRPr/>
          </a:p>
          <a:p>
            <a:pPr marL="0" lvl="0" indent="0" algn="l" rtl="0">
              <a:spcBef>
                <a:spcPts val="0"/>
              </a:spcBef>
              <a:spcAft>
                <a:spcPts val="0"/>
              </a:spcAft>
              <a:buNone/>
            </a:pPr>
            <a:endParaRPr/>
          </a:p>
        </p:txBody>
      </p:sp>
      <p:sp>
        <p:nvSpPr>
          <p:cNvPr id="158" name="Google Shape;15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3"/>
        <p:cNvGrpSpPr/>
        <p:nvPr/>
      </p:nvGrpSpPr>
      <p:grpSpPr>
        <a:xfrm>
          <a:off x="0" y="0"/>
          <a:ext cx="0" cy="0"/>
          <a:chOff x="0" y="0"/>
          <a:chExt cx="0" cy="0"/>
        </a:xfrm>
      </p:grpSpPr>
      <p:grpSp>
        <p:nvGrpSpPr>
          <p:cNvPr id="14" name="Google Shape;14;g23cc4a2580f_0_7"/>
          <p:cNvGrpSpPr/>
          <p:nvPr/>
        </p:nvGrpSpPr>
        <p:grpSpPr>
          <a:xfrm>
            <a:off x="8130968" y="7"/>
            <a:ext cx="4060732" cy="2707359"/>
            <a:chOff x="6098378" y="5"/>
            <a:chExt cx="3045625" cy="2030570"/>
          </a:xfrm>
        </p:grpSpPr>
        <p:sp>
          <p:nvSpPr>
            <p:cNvPr id="15" name="Google Shape;15;g23cc4a2580f_0_7"/>
            <p:cNvSpPr/>
            <p:nvPr/>
          </p:nvSpPr>
          <p:spPr>
            <a:xfrm>
              <a:off x="8128803" y="16"/>
              <a:ext cx="1015200" cy="10152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 name="Google Shape;16;g23cc4a2580f_0_7"/>
            <p:cNvSpPr/>
            <p:nvPr/>
          </p:nvSpPr>
          <p:spPr>
            <a:xfrm flipH="1">
              <a:off x="7113463" y="5"/>
              <a:ext cx="1015200" cy="1015200"/>
            </a:xfrm>
            <a:prstGeom prst="rtTriangl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 name="Google Shape;17;g23cc4a2580f_0_7"/>
            <p:cNvSpPr/>
            <p:nvPr/>
          </p:nvSpPr>
          <p:spPr>
            <a:xfrm rot="10800000" flipH="1">
              <a:off x="7113588" y="107"/>
              <a:ext cx="1015200" cy="10152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 name="Google Shape;18;g23cc4a2580f_0_7"/>
            <p:cNvSpPr/>
            <p:nvPr/>
          </p:nvSpPr>
          <p:spPr>
            <a:xfrm rot="10800000">
              <a:off x="6098378" y="97"/>
              <a:ext cx="1015200" cy="1015200"/>
            </a:xfrm>
            <a:prstGeom prst="rtTriangl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 name="Google Shape;19;g23cc4a2580f_0_7"/>
            <p:cNvSpPr/>
            <p:nvPr/>
          </p:nvSpPr>
          <p:spPr>
            <a:xfrm rot="10800000">
              <a:off x="8128789" y="1015375"/>
              <a:ext cx="1015200" cy="10152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20" name="Google Shape;20;g23cc4a2580f_0_7"/>
          <p:cNvSpPr txBox="1">
            <a:spLocks noGrp="1"/>
          </p:cNvSpPr>
          <p:nvPr>
            <p:ph type="ctrTitle"/>
          </p:nvPr>
        </p:nvSpPr>
        <p:spPr>
          <a:xfrm>
            <a:off x="797467" y="2366963"/>
            <a:ext cx="10962900" cy="1118400"/>
          </a:xfrm>
          <a:prstGeom prst="rect">
            <a:avLst/>
          </a:prstGeom>
        </p:spPr>
        <p:txBody>
          <a:bodyPr spcFirstLastPara="1" wrap="square" lIns="121900" tIns="121900" rIns="121900" bIns="121900" anchor="b" anchorCtr="0">
            <a:normAutofit/>
          </a:bodyPr>
          <a:lstStyle>
            <a:lvl1pPr lvl="0">
              <a:spcBef>
                <a:spcPts val="0"/>
              </a:spcBef>
              <a:spcAft>
                <a:spcPts val="0"/>
              </a:spcAft>
              <a:buClr>
                <a:schemeClr val="lt1"/>
              </a:buClr>
              <a:buSzPts val="5600"/>
              <a:buNone/>
              <a:defRPr sz="5600">
                <a:solidFill>
                  <a:schemeClr val="lt1"/>
                </a:solidFill>
              </a:defRPr>
            </a:lvl1pPr>
            <a:lvl2pPr lvl="1">
              <a:spcBef>
                <a:spcPts val="0"/>
              </a:spcBef>
              <a:spcAft>
                <a:spcPts val="0"/>
              </a:spcAft>
              <a:buClr>
                <a:schemeClr val="lt1"/>
              </a:buClr>
              <a:buSzPts val="5600"/>
              <a:buNone/>
              <a:defRPr sz="5600">
                <a:solidFill>
                  <a:schemeClr val="lt1"/>
                </a:solidFill>
              </a:defRPr>
            </a:lvl2pPr>
            <a:lvl3pPr lvl="2">
              <a:spcBef>
                <a:spcPts val="0"/>
              </a:spcBef>
              <a:spcAft>
                <a:spcPts val="0"/>
              </a:spcAft>
              <a:buClr>
                <a:schemeClr val="lt1"/>
              </a:buClr>
              <a:buSzPts val="5600"/>
              <a:buNone/>
              <a:defRPr sz="5600">
                <a:solidFill>
                  <a:schemeClr val="lt1"/>
                </a:solidFill>
              </a:defRPr>
            </a:lvl3pPr>
            <a:lvl4pPr lvl="3">
              <a:spcBef>
                <a:spcPts val="0"/>
              </a:spcBef>
              <a:spcAft>
                <a:spcPts val="0"/>
              </a:spcAft>
              <a:buClr>
                <a:schemeClr val="lt1"/>
              </a:buClr>
              <a:buSzPts val="5600"/>
              <a:buNone/>
              <a:defRPr sz="5600">
                <a:solidFill>
                  <a:schemeClr val="lt1"/>
                </a:solidFill>
              </a:defRPr>
            </a:lvl4pPr>
            <a:lvl5pPr lvl="4">
              <a:spcBef>
                <a:spcPts val="0"/>
              </a:spcBef>
              <a:spcAft>
                <a:spcPts val="0"/>
              </a:spcAft>
              <a:buClr>
                <a:schemeClr val="lt1"/>
              </a:buClr>
              <a:buSzPts val="5600"/>
              <a:buNone/>
              <a:defRPr sz="5600">
                <a:solidFill>
                  <a:schemeClr val="lt1"/>
                </a:solidFill>
              </a:defRPr>
            </a:lvl5pPr>
            <a:lvl6pPr lvl="5">
              <a:spcBef>
                <a:spcPts val="0"/>
              </a:spcBef>
              <a:spcAft>
                <a:spcPts val="0"/>
              </a:spcAft>
              <a:buClr>
                <a:schemeClr val="lt1"/>
              </a:buClr>
              <a:buSzPts val="5600"/>
              <a:buNone/>
              <a:defRPr sz="5600">
                <a:solidFill>
                  <a:schemeClr val="lt1"/>
                </a:solidFill>
              </a:defRPr>
            </a:lvl6pPr>
            <a:lvl7pPr lvl="6">
              <a:spcBef>
                <a:spcPts val="0"/>
              </a:spcBef>
              <a:spcAft>
                <a:spcPts val="0"/>
              </a:spcAft>
              <a:buClr>
                <a:schemeClr val="lt1"/>
              </a:buClr>
              <a:buSzPts val="5600"/>
              <a:buNone/>
              <a:defRPr sz="5600">
                <a:solidFill>
                  <a:schemeClr val="lt1"/>
                </a:solidFill>
              </a:defRPr>
            </a:lvl7pPr>
            <a:lvl8pPr lvl="7">
              <a:spcBef>
                <a:spcPts val="0"/>
              </a:spcBef>
              <a:spcAft>
                <a:spcPts val="0"/>
              </a:spcAft>
              <a:buClr>
                <a:schemeClr val="lt1"/>
              </a:buClr>
              <a:buSzPts val="5600"/>
              <a:buNone/>
              <a:defRPr sz="5600">
                <a:solidFill>
                  <a:schemeClr val="lt1"/>
                </a:solidFill>
              </a:defRPr>
            </a:lvl8pPr>
            <a:lvl9pPr lvl="8">
              <a:spcBef>
                <a:spcPts val="0"/>
              </a:spcBef>
              <a:spcAft>
                <a:spcPts val="0"/>
              </a:spcAft>
              <a:buClr>
                <a:schemeClr val="lt1"/>
              </a:buClr>
              <a:buSzPts val="5600"/>
              <a:buNone/>
              <a:defRPr sz="5600">
                <a:solidFill>
                  <a:schemeClr val="lt1"/>
                </a:solidFill>
              </a:defRPr>
            </a:lvl9pPr>
          </a:lstStyle>
          <a:p>
            <a:endParaRPr/>
          </a:p>
        </p:txBody>
      </p:sp>
      <p:sp>
        <p:nvSpPr>
          <p:cNvPr id="21" name="Google Shape;21;g23cc4a2580f_0_7"/>
          <p:cNvSpPr txBox="1">
            <a:spLocks noGrp="1"/>
          </p:cNvSpPr>
          <p:nvPr>
            <p:ph type="subTitle" idx="1"/>
          </p:nvPr>
        </p:nvSpPr>
        <p:spPr>
          <a:xfrm>
            <a:off x="797451" y="3621217"/>
            <a:ext cx="10962900" cy="577200"/>
          </a:xfrm>
          <a:prstGeom prst="rect">
            <a:avLst/>
          </a:prstGeom>
        </p:spPr>
        <p:txBody>
          <a:bodyPr spcFirstLastPara="1" wrap="square" lIns="121900" tIns="121900" rIns="121900" bIns="121900" anchor="t" anchorCtr="0">
            <a:normAutofit/>
          </a:bodyPr>
          <a:lstStyle>
            <a:lvl1pPr lvl="0">
              <a:lnSpc>
                <a:spcPct val="100000"/>
              </a:lnSpc>
              <a:spcBef>
                <a:spcPts val="0"/>
              </a:spcBef>
              <a:spcAft>
                <a:spcPts val="0"/>
              </a:spcAft>
              <a:buClr>
                <a:schemeClr val="lt1"/>
              </a:buClr>
              <a:buSzPts val="2800"/>
              <a:buNone/>
              <a:defRPr sz="2800">
                <a:solidFill>
                  <a:schemeClr val="lt1"/>
                </a:solidFill>
              </a:defRPr>
            </a:lvl1pPr>
            <a:lvl2pPr lvl="1">
              <a:lnSpc>
                <a:spcPct val="100000"/>
              </a:lnSpc>
              <a:spcBef>
                <a:spcPts val="0"/>
              </a:spcBef>
              <a:spcAft>
                <a:spcPts val="0"/>
              </a:spcAft>
              <a:buClr>
                <a:schemeClr val="lt1"/>
              </a:buClr>
              <a:buSzPts val="2800"/>
              <a:buNone/>
              <a:defRPr sz="2800">
                <a:solidFill>
                  <a:schemeClr val="lt1"/>
                </a:solidFill>
              </a:defRPr>
            </a:lvl2pPr>
            <a:lvl3pPr lvl="2">
              <a:lnSpc>
                <a:spcPct val="100000"/>
              </a:lnSpc>
              <a:spcBef>
                <a:spcPts val="0"/>
              </a:spcBef>
              <a:spcAft>
                <a:spcPts val="0"/>
              </a:spcAft>
              <a:buClr>
                <a:schemeClr val="lt1"/>
              </a:buClr>
              <a:buSzPts val="2800"/>
              <a:buNone/>
              <a:defRPr sz="2800">
                <a:solidFill>
                  <a:schemeClr val="lt1"/>
                </a:solidFill>
              </a:defRPr>
            </a:lvl3pPr>
            <a:lvl4pPr lvl="3">
              <a:lnSpc>
                <a:spcPct val="100000"/>
              </a:lnSpc>
              <a:spcBef>
                <a:spcPts val="0"/>
              </a:spcBef>
              <a:spcAft>
                <a:spcPts val="0"/>
              </a:spcAft>
              <a:buClr>
                <a:schemeClr val="lt1"/>
              </a:buClr>
              <a:buSzPts val="2800"/>
              <a:buNone/>
              <a:defRPr sz="2800">
                <a:solidFill>
                  <a:schemeClr val="lt1"/>
                </a:solidFill>
              </a:defRPr>
            </a:lvl4pPr>
            <a:lvl5pPr lvl="4">
              <a:lnSpc>
                <a:spcPct val="100000"/>
              </a:lnSpc>
              <a:spcBef>
                <a:spcPts val="0"/>
              </a:spcBef>
              <a:spcAft>
                <a:spcPts val="0"/>
              </a:spcAft>
              <a:buClr>
                <a:schemeClr val="lt1"/>
              </a:buClr>
              <a:buSzPts val="2800"/>
              <a:buNone/>
              <a:defRPr sz="2800">
                <a:solidFill>
                  <a:schemeClr val="lt1"/>
                </a:solidFill>
              </a:defRPr>
            </a:lvl5pPr>
            <a:lvl6pPr lvl="5">
              <a:lnSpc>
                <a:spcPct val="100000"/>
              </a:lnSpc>
              <a:spcBef>
                <a:spcPts val="0"/>
              </a:spcBef>
              <a:spcAft>
                <a:spcPts val="0"/>
              </a:spcAft>
              <a:buClr>
                <a:schemeClr val="lt1"/>
              </a:buClr>
              <a:buSzPts val="2800"/>
              <a:buNone/>
              <a:defRPr sz="2800">
                <a:solidFill>
                  <a:schemeClr val="lt1"/>
                </a:solidFill>
              </a:defRPr>
            </a:lvl6pPr>
            <a:lvl7pPr lvl="6">
              <a:lnSpc>
                <a:spcPct val="100000"/>
              </a:lnSpc>
              <a:spcBef>
                <a:spcPts val="0"/>
              </a:spcBef>
              <a:spcAft>
                <a:spcPts val="0"/>
              </a:spcAft>
              <a:buClr>
                <a:schemeClr val="lt1"/>
              </a:buClr>
              <a:buSzPts val="2800"/>
              <a:buNone/>
              <a:defRPr sz="2800">
                <a:solidFill>
                  <a:schemeClr val="lt1"/>
                </a:solidFill>
              </a:defRPr>
            </a:lvl7pPr>
            <a:lvl8pPr lvl="7">
              <a:lnSpc>
                <a:spcPct val="100000"/>
              </a:lnSpc>
              <a:spcBef>
                <a:spcPts val="0"/>
              </a:spcBef>
              <a:spcAft>
                <a:spcPts val="0"/>
              </a:spcAft>
              <a:buClr>
                <a:schemeClr val="lt1"/>
              </a:buClr>
              <a:buSzPts val="2800"/>
              <a:buNone/>
              <a:defRPr sz="2800">
                <a:solidFill>
                  <a:schemeClr val="lt1"/>
                </a:solidFill>
              </a:defRPr>
            </a:lvl8pPr>
            <a:lvl9pPr lvl="8">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22" name="Google Shape;22;g23cc4a2580f_0_7"/>
          <p:cNvSpPr txBox="1">
            <a:spLocks noGrp="1"/>
          </p:cNvSpPr>
          <p:nvPr>
            <p:ph type="sldNum" idx="12"/>
          </p:nvPr>
        </p:nvSpPr>
        <p:spPr>
          <a:xfrm>
            <a:off x="11280575" y="6201587"/>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g23cc4a2580f_0_67"/>
          <p:cNvGrpSpPr/>
          <p:nvPr/>
        </p:nvGrpSpPr>
        <p:grpSpPr>
          <a:xfrm>
            <a:off x="8130968" y="7"/>
            <a:ext cx="4060732" cy="2707359"/>
            <a:chOff x="6098378" y="5"/>
            <a:chExt cx="3045625" cy="2030570"/>
          </a:xfrm>
        </p:grpSpPr>
        <p:sp>
          <p:nvSpPr>
            <p:cNvPr id="75" name="Google Shape;75;g23cc4a2580f_0_67"/>
            <p:cNvSpPr/>
            <p:nvPr/>
          </p:nvSpPr>
          <p:spPr>
            <a:xfrm>
              <a:off x="8128803" y="16"/>
              <a:ext cx="1015200" cy="10152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6" name="Google Shape;76;g23cc4a2580f_0_67"/>
            <p:cNvSpPr/>
            <p:nvPr/>
          </p:nvSpPr>
          <p:spPr>
            <a:xfrm flipH="1">
              <a:off x="7113463" y="5"/>
              <a:ext cx="1015200" cy="1015200"/>
            </a:xfrm>
            <a:prstGeom prst="rtTriangl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7" name="Google Shape;77;g23cc4a2580f_0_67"/>
            <p:cNvSpPr/>
            <p:nvPr/>
          </p:nvSpPr>
          <p:spPr>
            <a:xfrm rot="10800000" flipH="1">
              <a:off x="7113588" y="107"/>
              <a:ext cx="1015200" cy="10152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8" name="Google Shape;78;g23cc4a2580f_0_67"/>
            <p:cNvSpPr/>
            <p:nvPr/>
          </p:nvSpPr>
          <p:spPr>
            <a:xfrm rot="10800000">
              <a:off x="6098378" y="97"/>
              <a:ext cx="1015200" cy="1015200"/>
            </a:xfrm>
            <a:prstGeom prst="rtTriangl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9" name="Google Shape;79;g23cc4a2580f_0_67"/>
            <p:cNvSpPr/>
            <p:nvPr/>
          </p:nvSpPr>
          <p:spPr>
            <a:xfrm rot="10800000">
              <a:off x="8128789" y="1015375"/>
              <a:ext cx="1015200" cy="10152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80" name="Google Shape;80;g23cc4a2580f_0_67"/>
          <p:cNvSpPr txBox="1">
            <a:spLocks noGrp="1"/>
          </p:cNvSpPr>
          <p:nvPr>
            <p:ph type="title" hasCustomPrompt="1"/>
          </p:nvPr>
        </p:nvSpPr>
        <p:spPr>
          <a:xfrm>
            <a:off x="415600" y="1674733"/>
            <a:ext cx="11360700" cy="2707500"/>
          </a:xfrm>
          <a:prstGeom prst="rect">
            <a:avLst/>
          </a:prstGeom>
        </p:spPr>
        <p:txBody>
          <a:bodyPr spcFirstLastPara="1" wrap="square" lIns="121900" tIns="121900" rIns="121900" bIns="121900" anchor="b" anchorCtr="0">
            <a:normAutofit/>
          </a:bodyPr>
          <a:lstStyle>
            <a:lvl1pPr lvl="0" algn="ctr">
              <a:spcBef>
                <a:spcPts val="0"/>
              </a:spcBef>
              <a:spcAft>
                <a:spcPts val="0"/>
              </a:spcAft>
              <a:buClr>
                <a:schemeClr val="lt1"/>
              </a:buClr>
              <a:buSzPts val="16000"/>
              <a:buNone/>
              <a:defRPr sz="16000">
                <a:solidFill>
                  <a:schemeClr val="lt1"/>
                </a:solidFill>
              </a:defRPr>
            </a:lvl1pPr>
            <a:lvl2pPr lvl="1" algn="ctr">
              <a:spcBef>
                <a:spcPts val="0"/>
              </a:spcBef>
              <a:spcAft>
                <a:spcPts val="0"/>
              </a:spcAft>
              <a:buClr>
                <a:schemeClr val="lt1"/>
              </a:buClr>
              <a:buSzPts val="16000"/>
              <a:buNone/>
              <a:defRPr sz="16000">
                <a:solidFill>
                  <a:schemeClr val="lt1"/>
                </a:solidFill>
              </a:defRPr>
            </a:lvl2pPr>
            <a:lvl3pPr lvl="2" algn="ctr">
              <a:spcBef>
                <a:spcPts val="0"/>
              </a:spcBef>
              <a:spcAft>
                <a:spcPts val="0"/>
              </a:spcAft>
              <a:buClr>
                <a:schemeClr val="lt1"/>
              </a:buClr>
              <a:buSzPts val="16000"/>
              <a:buNone/>
              <a:defRPr sz="16000">
                <a:solidFill>
                  <a:schemeClr val="lt1"/>
                </a:solidFill>
              </a:defRPr>
            </a:lvl3pPr>
            <a:lvl4pPr lvl="3" algn="ctr">
              <a:spcBef>
                <a:spcPts val="0"/>
              </a:spcBef>
              <a:spcAft>
                <a:spcPts val="0"/>
              </a:spcAft>
              <a:buClr>
                <a:schemeClr val="lt1"/>
              </a:buClr>
              <a:buSzPts val="16000"/>
              <a:buNone/>
              <a:defRPr sz="16000">
                <a:solidFill>
                  <a:schemeClr val="lt1"/>
                </a:solidFill>
              </a:defRPr>
            </a:lvl4pPr>
            <a:lvl5pPr lvl="4" algn="ctr">
              <a:spcBef>
                <a:spcPts val="0"/>
              </a:spcBef>
              <a:spcAft>
                <a:spcPts val="0"/>
              </a:spcAft>
              <a:buClr>
                <a:schemeClr val="lt1"/>
              </a:buClr>
              <a:buSzPts val="16000"/>
              <a:buNone/>
              <a:defRPr sz="16000">
                <a:solidFill>
                  <a:schemeClr val="lt1"/>
                </a:solidFill>
              </a:defRPr>
            </a:lvl5pPr>
            <a:lvl6pPr lvl="5" algn="ctr">
              <a:spcBef>
                <a:spcPts val="0"/>
              </a:spcBef>
              <a:spcAft>
                <a:spcPts val="0"/>
              </a:spcAft>
              <a:buClr>
                <a:schemeClr val="lt1"/>
              </a:buClr>
              <a:buSzPts val="16000"/>
              <a:buNone/>
              <a:defRPr sz="16000">
                <a:solidFill>
                  <a:schemeClr val="lt1"/>
                </a:solidFill>
              </a:defRPr>
            </a:lvl6pPr>
            <a:lvl7pPr lvl="6" algn="ctr">
              <a:spcBef>
                <a:spcPts val="0"/>
              </a:spcBef>
              <a:spcAft>
                <a:spcPts val="0"/>
              </a:spcAft>
              <a:buClr>
                <a:schemeClr val="lt1"/>
              </a:buClr>
              <a:buSzPts val="16000"/>
              <a:buNone/>
              <a:defRPr sz="16000">
                <a:solidFill>
                  <a:schemeClr val="lt1"/>
                </a:solidFill>
              </a:defRPr>
            </a:lvl7pPr>
            <a:lvl8pPr lvl="7" algn="ctr">
              <a:spcBef>
                <a:spcPts val="0"/>
              </a:spcBef>
              <a:spcAft>
                <a:spcPts val="0"/>
              </a:spcAft>
              <a:buClr>
                <a:schemeClr val="lt1"/>
              </a:buClr>
              <a:buSzPts val="16000"/>
              <a:buNone/>
              <a:defRPr sz="16000">
                <a:solidFill>
                  <a:schemeClr val="lt1"/>
                </a:solidFill>
              </a:defRPr>
            </a:lvl8pPr>
            <a:lvl9pPr lvl="8" algn="ctr">
              <a:spcBef>
                <a:spcPts val="0"/>
              </a:spcBef>
              <a:spcAft>
                <a:spcPts val="0"/>
              </a:spcAft>
              <a:buClr>
                <a:schemeClr val="lt1"/>
              </a:buClr>
              <a:buSzPts val="16000"/>
              <a:buNone/>
              <a:defRPr sz="16000">
                <a:solidFill>
                  <a:schemeClr val="lt1"/>
                </a:solidFill>
              </a:defRPr>
            </a:lvl9pPr>
          </a:lstStyle>
          <a:p>
            <a:r>
              <a:t>xx%</a:t>
            </a:r>
          </a:p>
        </p:txBody>
      </p:sp>
      <p:sp>
        <p:nvSpPr>
          <p:cNvPr id="81" name="Google Shape;81;g23cc4a2580f_0_67"/>
          <p:cNvSpPr txBox="1">
            <a:spLocks noGrp="1"/>
          </p:cNvSpPr>
          <p:nvPr>
            <p:ph type="body" idx="1"/>
          </p:nvPr>
        </p:nvSpPr>
        <p:spPr>
          <a:xfrm>
            <a:off x="415600" y="4492300"/>
            <a:ext cx="11360700" cy="17091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Clr>
                <a:schemeClr val="lt1"/>
              </a:buClr>
              <a:buSzPts val="2400"/>
              <a:buChar char="●"/>
              <a:defRPr>
                <a:solidFill>
                  <a:schemeClr val="lt1"/>
                </a:solidFill>
              </a:defRPr>
            </a:lvl1pPr>
            <a:lvl2pPr marL="914400" lvl="1" indent="-349250" algn="ctr">
              <a:spcBef>
                <a:spcPts val="0"/>
              </a:spcBef>
              <a:spcAft>
                <a:spcPts val="0"/>
              </a:spcAft>
              <a:buClr>
                <a:schemeClr val="lt1"/>
              </a:buClr>
              <a:buSzPts val="1900"/>
              <a:buChar char="○"/>
              <a:defRPr>
                <a:solidFill>
                  <a:schemeClr val="lt1"/>
                </a:solidFill>
              </a:defRPr>
            </a:lvl2pPr>
            <a:lvl3pPr marL="1371600" lvl="2" indent="-349250" algn="ctr">
              <a:spcBef>
                <a:spcPts val="0"/>
              </a:spcBef>
              <a:spcAft>
                <a:spcPts val="0"/>
              </a:spcAft>
              <a:buClr>
                <a:schemeClr val="lt1"/>
              </a:buClr>
              <a:buSzPts val="1900"/>
              <a:buChar char="■"/>
              <a:defRPr>
                <a:solidFill>
                  <a:schemeClr val="lt1"/>
                </a:solidFill>
              </a:defRPr>
            </a:lvl3pPr>
            <a:lvl4pPr marL="1828800" lvl="3" indent="-349250" algn="ctr">
              <a:spcBef>
                <a:spcPts val="0"/>
              </a:spcBef>
              <a:spcAft>
                <a:spcPts val="0"/>
              </a:spcAft>
              <a:buClr>
                <a:schemeClr val="lt1"/>
              </a:buClr>
              <a:buSzPts val="1900"/>
              <a:buChar char="●"/>
              <a:defRPr>
                <a:solidFill>
                  <a:schemeClr val="lt1"/>
                </a:solidFill>
              </a:defRPr>
            </a:lvl4pPr>
            <a:lvl5pPr marL="2286000" lvl="4" indent="-349250" algn="ctr">
              <a:spcBef>
                <a:spcPts val="0"/>
              </a:spcBef>
              <a:spcAft>
                <a:spcPts val="0"/>
              </a:spcAft>
              <a:buClr>
                <a:schemeClr val="lt1"/>
              </a:buClr>
              <a:buSzPts val="1900"/>
              <a:buChar char="○"/>
              <a:defRPr>
                <a:solidFill>
                  <a:schemeClr val="lt1"/>
                </a:solidFill>
              </a:defRPr>
            </a:lvl5pPr>
            <a:lvl6pPr marL="2743200" lvl="5" indent="-349250" algn="ctr">
              <a:spcBef>
                <a:spcPts val="0"/>
              </a:spcBef>
              <a:spcAft>
                <a:spcPts val="0"/>
              </a:spcAft>
              <a:buClr>
                <a:schemeClr val="lt1"/>
              </a:buClr>
              <a:buSzPts val="1900"/>
              <a:buChar char="■"/>
              <a:defRPr>
                <a:solidFill>
                  <a:schemeClr val="lt1"/>
                </a:solidFill>
              </a:defRPr>
            </a:lvl6pPr>
            <a:lvl7pPr marL="3200400" lvl="6" indent="-349250" algn="ctr">
              <a:spcBef>
                <a:spcPts val="0"/>
              </a:spcBef>
              <a:spcAft>
                <a:spcPts val="0"/>
              </a:spcAft>
              <a:buClr>
                <a:schemeClr val="lt1"/>
              </a:buClr>
              <a:buSzPts val="1900"/>
              <a:buChar char="●"/>
              <a:defRPr>
                <a:solidFill>
                  <a:schemeClr val="lt1"/>
                </a:solidFill>
              </a:defRPr>
            </a:lvl7pPr>
            <a:lvl8pPr marL="3657600" lvl="7" indent="-349250" algn="ctr">
              <a:spcBef>
                <a:spcPts val="0"/>
              </a:spcBef>
              <a:spcAft>
                <a:spcPts val="0"/>
              </a:spcAft>
              <a:buClr>
                <a:schemeClr val="lt1"/>
              </a:buClr>
              <a:buSzPts val="1900"/>
              <a:buChar char="○"/>
              <a:defRPr>
                <a:solidFill>
                  <a:schemeClr val="lt1"/>
                </a:solidFill>
              </a:defRPr>
            </a:lvl8pPr>
            <a:lvl9pPr marL="4114800" lvl="8" indent="-349250" algn="ctr">
              <a:spcBef>
                <a:spcPts val="0"/>
              </a:spcBef>
              <a:spcAft>
                <a:spcPts val="0"/>
              </a:spcAft>
              <a:buClr>
                <a:schemeClr val="lt1"/>
              </a:buClr>
              <a:buSzPts val="1900"/>
              <a:buChar char="■"/>
              <a:defRPr>
                <a:solidFill>
                  <a:schemeClr val="lt1"/>
                </a:solidFill>
              </a:defRPr>
            </a:lvl9pPr>
          </a:lstStyle>
          <a:p>
            <a:endParaRPr/>
          </a:p>
        </p:txBody>
      </p:sp>
      <p:sp>
        <p:nvSpPr>
          <p:cNvPr id="82" name="Google Shape;82;g23cc4a2580f_0_67"/>
          <p:cNvSpPr txBox="1">
            <a:spLocks noGrp="1"/>
          </p:cNvSpPr>
          <p:nvPr>
            <p:ph type="sldNum" idx="12"/>
          </p:nvPr>
        </p:nvSpPr>
        <p:spPr>
          <a:xfrm>
            <a:off x="11280575" y="6201587"/>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3"/>
        <p:cNvGrpSpPr/>
        <p:nvPr/>
      </p:nvGrpSpPr>
      <p:grpSpPr>
        <a:xfrm>
          <a:off x="0" y="0"/>
          <a:ext cx="0" cy="0"/>
          <a:chOff x="0" y="0"/>
          <a:chExt cx="0" cy="0"/>
        </a:xfrm>
      </p:grpSpPr>
      <p:sp>
        <p:nvSpPr>
          <p:cNvPr id="84" name="Google Shape;84;g23cc4a2580f_0_77"/>
          <p:cNvSpPr txBox="1">
            <a:spLocks noGrp="1"/>
          </p:cNvSpPr>
          <p:nvPr>
            <p:ph type="sldNum" idx="12"/>
          </p:nvPr>
        </p:nvSpPr>
        <p:spPr>
          <a:xfrm>
            <a:off x="11280575" y="6201587"/>
            <a:ext cx="731700" cy="524700"/>
          </a:xfrm>
          <a:prstGeom prst="rect">
            <a:avLst/>
          </a:prstGeom>
        </p:spPr>
        <p:txBody>
          <a:bodyPr spcFirstLastPara="1" wrap="square" lIns="121900" tIns="121900" rIns="121900" bIns="121900"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5"/>
        <p:cNvGrpSpPr/>
        <p:nvPr/>
      </p:nvGrpSpPr>
      <p:grpSpPr>
        <a:xfrm>
          <a:off x="0" y="0"/>
          <a:ext cx="0" cy="0"/>
          <a:chOff x="0" y="0"/>
          <a:chExt cx="0" cy="0"/>
        </a:xfrm>
      </p:grpSpPr>
      <p:sp>
        <p:nvSpPr>
          <p:cNvPr id="86" name="Google Shape;86;g23cc4a2580f_0_7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87" name="Google Shape;87;g23cc4a2580f_0_7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88" name="Google Shape;88;g23cc4a2580f_0_7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9" name="Google Shape;89;g23cc4a2580f_0_7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0" name="Google Shape;90;g23cc4a2580f_0_7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23"/>
        <p:cNvGrpSpPr/>
        <p:nvPr/>
      </p:nvGrpSpPr>
      <p:grpSpPr>
        <a:xfrm>
          <a:off x="0" y="0"/>
          <a:ext cx="0" cy="0"/>
          <a:chOff x="0" y="0"/>
          <a:chExt cx="0" cy="0"/>
        </a:xfrm>
      </p:grpSpPr>
      <p:grpSp>
        <p:nvGrpSpPr>
          <p:cNvPr id="24" name="Google Shape;24;g23cc4a2580f_0_17"/>
          <p:cNvGrpSpPr/>
          <p:nvPr/>
        </p:nvGrpSpPr>
        <p:grpSpPr>
          <a:xfrm>
            <a:off x="8130968" y="7"/>
            <a:ext cx="4060732" cy="2707359"/>
            <a:chOff x="6098378" y="5"/>
            <a:chExt cx="3045625" cy="2030570"/>
          </a:xfrm>
        </p:grpSpPr>
        <p:sp>
          <p:nvSpPr>
            <p:cNvPr id="25" name="Google Shape;25;g23cc4a2580f_0_17"/>
            <p:cNvSpPr/>
            <p:nvPr/>
          </p:nvSpPr>
          <p:spPr>
            <a:xfrm>
              <a:off x="8128803" y="16"/>
              <a:ext cx="1015200" cy="10152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6" name="Google Shape;26;g23cc4a2580f_0_17"/>
            <p:cNvSpPr/>
            <p:nvPr/>
          </p:nvSpPr>
          <p:spPr>
            <a:xfrm flipH="1">
              <a:off x="7113463" y="5"/>
              <a:ext cx="1015200" cy="1015200"/>
            </a:xfrm>
            <a:prstGeom prst="rtTriangl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7" name="Google Shape;27;g23cc4a2580f_0_17"/>
            <p:cNvSpPr/>
            <p:nvPr/>
          </p:nvSpPr>
          <p:spPr>
            <a:xfrm rot="10800000" flipH="1">
              <a:off x="7113588" y="107"/>
              <a:ext cx="1015200" cy="10152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 name="Google Shape;28;g23cc4a2580f_0_17"/>
            <p:cNvSpPr/>
            <p:nvPr/>
          </p:nvSpPr>
          <p:spPr>
            <a:xfrm rot="10800000">
              <a:off x="6098378" y="97"/>
              <a:ext cx="1015200" cy="1015200"/>
            </a:xfrm>
            <a:prstGeom prst="rtTriangl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9" name="Google Shape;29;g23cc4a2580f_0_17"/>
            <p:cNvSpPr/>
            <p:nvPr/>
          </p:nvSpPr>
          <p:spPr>
            <a:xfrm rot="10800000">
              <a:off x="8128789" y="1015375"/>
              <a:ext cx="1015200" cy="10152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30" name="Google Shape;30;g23cc4a2580f_0_17"/>
          <p:cNvSpPr txBox="1">
            <a:spLocks noGrp="1"/>
          </p:cNvSpPr>
          <p:nvPr>
            <p:ph type="title"/>
          </p:nvPr>
        </p:nvSpPr>
        <p:spPr>
          <a:xfrm>
            <a:off x="797467" y="2869796"/>
            <a:ext cx="10962900" cy="1118400"/>
          </a:xfrm>
          <a:prstGeom prst="rect">
            <a:avLst/>
          </a:prstGeom>
        </p:spPr>
        <p:txBody>
          <a:bodyPr spcFirstLastPara="1" wrap="square" lIns="121900" tIns="121900" rIns="121900" bIns="121900" anchor="ctr" anchorCtr="0">
            <a:normAutofit/>
          </a:bodyPr>
          <a:lstStyle>
            <a:lvl1pPr lvl="0">
              <a:spcBef>
                <a:spcPts val="0"/>
              </a:spcBef>
              <a:spcAft>
                <a:spcPts val="0"/>
              </a:spcAft>
              <a:buClr>
                <a:schemeClr val="lt1"/>
              </a:buClr>
              <a:buSzPts val="5600"/>
              <a:buNone/>
              <a:defRPr sz="5600">
                <a:solidFill>
                  <a:schemeClr val="lt1"/>
                </a:solidFill>
              </a:defRPr>
            </a:lvl1pPr>
            <a:lvl2pPr lvl="1">
              <a:spcBef>
                <a:spcPts val="0"/>
              </a:spcBef>
              <a:spcAft>
                <a:spcPts val="0"/>
              </a:spcAft>
              <a:buClr>
                <a:schemeClr val="lt1"/>
              </a:buClr>
              <a:buSzPts val="5600"/>
              <a:buNone/>
              <a:defRPr sz="5600">
                <a:solidFill>
                  <a:schemeClr val="lt1"/>
                </a:solidFill>
              </a:defRPr>
            </a:lvl2pPr>
            <a:lvl3pPr lvl="2">
              <a:spcBef>
                <a:spcPts val="0"/>
              </a:spcBef>
              <a:spcAft>
                <a:spcPts val="0"/>
              </a:spcAft>
              <a:buClr>
                <a:schemeClr val="lt1"/>
              </a:buClr>
              <a:buSzPts val="5600"/>
              <a:buNone/>
              <a:defRPr sz="5600">
                <a:solidFill>
                  <a:schemeClr val="lt1"/>
                </a:solidFill>
              </a:defRPr>
            </a:lvl3pPr>
            <a:lvl4pPr lvl="3">
              <a:spcBef>
                <a:spcPts val="0"/>
              </a:spcBef>
              <a:spcAft>
                <a:spcPts val="0"/>
              </a:spcAft>
              <a:buClr>
                <a:schemeClr val="lt1"/>
              </a:buClr>
              <a:buSzPts val="5600"/>
              <a:buNone/>
              <a:defRPr sz="5600">
                <a:solidFill>
                  <a:schemeClr val="lt1"/>
                </a:solidFill>
              </a:defRPr>
            </a:lvl4pPr>
            <a:lvl5pPr lvl="4">
              <a:spcBef>
                <a:spcPts val="0"/>
              </a:spcBef>
              <a:spcAft>
                <a:spcPts val="0"/>
              </a:spcAft>
              <a:buClr>
                <a:schemeClr val="lt1"/>
              </a:buClr>
              <a:buSzPts val="5600"/>
              <a:buNone/>
              <a:defRPr sz="5600">
                <a:solidFill>
                  <a:schemeClr val="lt1"/>
                </a:solidFill>
              </a:defRPr>
            </a:lvl5pPr>
            <a:lvl6pPr lvl="5">
              <a:spcBef>
                <a:spcPts val="0"/>
              </a:spcBef>
              <a:spcAft>
                <a:spcPts val="0"/>
              </a:spcAft>
              <a:buClr>
                <a:schemeClr val="lt1"/>
              </a:buClr>
              <a:buSzPts val="5600"/>
              <a:buNone/>
              <a:defRPr sz="5600">
                <a:solidFill>
                  <a:schemeClr val="lt1"/>
                </a:solidFill>
              </a:defRPr>
            </a:lvl6pPr>
            <a:lvl7pPr lvl="6">
              <a:spcBef>
                <a:spcPts val="0"/>
              </a:spcBef>
              <a:spcAft>
                <a:spcPts val="0"/>
              </a:spcAft>
              <a:buClr>
                <a:schemeClr val="lt1"/>
              </a:buClr>
              <a:buSzPts val="5600"/>
              <a:buNone/>
              <a:defRPr sz="5600">
                <a:solidFill>
                  <a:schemeClr val="lt1"/>
                </a:solidFill>
              </a:defRPr>
            </a:lvl7pPr>
            <a:lvl8pPr lvl="7">
              <a:spcBef>
                <a:spcPts val="0"/>
              </a:spcBef>
              <a:spcAft>
                <a:spcPts val="0"/>
              </a:spcAft>
              <a:buClr>
                <a:schemeClr val="lt1"/>
              </a:buClr>
              <a:buSzPts val="5600"/>
              <a:buNone/>
              <a:defRPr sz="5600">
                <a:solidFill>
                  <a:schemeClr val="lt1"/>
                </a:solidFill>
              </a:defRPr>
            </a:lvl8pPr>
            <a:lvl9pPr lvl="8">
              <a:spcBef>
                <a:spcPts val="0"/>
              </a:spcBef>
              <a:spcAft>
                <a:spcPts val="0"/>
              </a:spcAft>
              <a:buClr>
                <a:schemeClr val="lt1"/>
              </a:buClr>
              <a:buSzPts val="5600"/>
              <a:buNone/>
              <a:defRPr sz="5600">
                <a:solidFill>
                  <a:schemeClr val="lt1"/>
                </a:solidFill>
              </a:defRPr>
            </a:lvl9pPr>
          </a:lstStyle>
          <a:p>
            <a:endParaRPr/>
          </a:p>
        </p:txBody>
      </p:sp>
      <p:sp>
        <p:nvSpPr>
          <p:cNvPr id="31" name="Google Shape;31;g23cc4a2580f_0_17"/>
          <p:cNvSpPr txBox="1">
            <a:spLocks noGrp="1"/>
          </p:cNvSpPr>
          <p:nvPr>
            <p:ph type="sldNum" idx="12"/>
          </p:nvPr>
        </p:nvSpPr>
        <p:spPr>
          <a:xfrm>
            <a:off x="11280575" y="6201587"/>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
        <p:cNvGrpSpPr/>
        <p:nvPr/>
      </p:nvGrpSpPr>
      <p:grpSpPr>
        <a:xfrm>
          <a:off x="0" y="0"/>
          <a:ext cx="0" cy="0"/>
          <a:chOff x="0" y="0"/>
          <a:chExt cx="0" cy="0"/>
        </a:xfrm>
      </p:grpSpPr>
      <p:grpSp>
        <p:nvGrpSpPr>
          <p:cNvPr id="33" name="Google Shape;33;g23cc4a2580f_0_26"/>
          <p:cNvGrpSpPr/>
          <p:nvPr/>
        </p:nvGrpSpPr>
        <p:grpSpPr>
          <a:xfrm>
            <a:off x="0" y="5204762"/>
            <a:ext cx="12191695" cy="1653192"/>
            <a:chOff x="0" y="3903669"/>
            <a:chExt cx="9144000" cy="1239925"/>
          </a:xfrm>
        </p:grpSpPr>
        <p:sp>
          <p:nvSpPr>
            <p:cNvPr id="34" name="Google Shape;34;g23cc4a2580f_0_26"/>
            <p:cNvSpPr/>
            <p:nvPr/>
          </p:nvSpPr>
          <p:spPr>
            <a:xfrm>
              <a:off x="8154895" y="3903669"/>
              <a:ext cx="989100" cy="987900"/>
            </a:xfrm>
            <a:prstGeom prst="rtTriangl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 name="Google Shape;35;g23cc4a2580f_0_26"/>
            <p:cNvSpPr/>
            <p:nvPr/>
          </p:nvSpPr>
          <p:spPr>
            <a:xfrm flipH="1">
              <a:off x="6181163" y="3903669"/>
              <a:ext cx="989100" cy="987900"/>
            </a:xfrm>
            <a:prstGeom prst="rtTriangl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6" name="Google Shape;36;g23cc4a2580f_0_26"/>
            <p:cNvSpPr/>
            <p:nvPr/>
          </p:nvSpPr>
          <p:spPr>
            <a:xfrm>
              <a:off x="7170274" y="3903669"/>
              <a:ext cx="989100" cy="9879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 name="Google Shape;37;g23cc4a2580f_0_26"/>
            <p:cNvSpPr/>
            <p:nvPr/>
          </p:nvSpPr>
          <p:spPr>
            <a:xfrm rot="10800000">
              <a:off x="8154757" y="3903682"/>
              <a:ext cx="989100" cy="9879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 name="Google Shape;38;g23cc4a2580f_0_26"/>
            <p:cNvSpPr/>
            <p:nvPr/>
          </p:nvSpPr>
          <p:spPr>
            <a:xfrm>
              <a:off x="0" y="4891594"/>
              <a:ext cx="9144000" cy="252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39" name="Google Shape;39;g23cc4a2580f_0_26"/>
          <p:cNvSpPr txBox="1">
            <a:spLocks noGrp="1"/>
          </p:cNvSpPr>
          <p:nvPr>
            <p:ph type="title"/>
          </p:nvPr>
        </p:nvSpPr>
        <p:spPr>
          <a:xfrm>
            <a:off x="415600" y="546667"/>
            <a:ext cx="11360700" cy="810300"/>
          </a:xfrm>
          <a:prstGeom prst="rect">
            <a:avLst/>
          </a:prstGeom>
        </p:spPr>
        <p:txBody>
          <a:bodyPr spcFirstLastPara="1" wrap="square" lIns="121900" tIns="121900" rIns="121900" bIns="121900"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40" name="Google Shape;40;g23cc4a2580f_0_26"/>
          <p:cNvSpPr txBox="1">
            <a:spLocks noGrp="1"/>
          </p:cNvSpPr>
          <p:nvPr>
            <p:ph type="body" idx="1"/>
          </p:nvPr>
        </p:nvSpPr>
        <p:spPr>
          <a:xfrm>
            <a:off x="415600" y="1639833"/>
            <a:ext cx="11360700" cy="44520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41" name="Google Shape;41;g23cc4a2580f_0_26"/>
          <p:cNvSpPr txBox="1">
            <a:spLocks noGrp="1"/>
          </p:cNvSpPr>
          <p:nvPr>
            <p:ph type="sldNum" idx="12"/>
          </p:nvPr>
        </p:nvSpPr>
        <p:spPr>
          <a:xfrm>
            <a:off x="11280575" y="6201587"/>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2"/>
        <p:cNvGrpSpPr/>
        <p:nvPr/>
      </p:nvGrpSpPr>
      <p:grpSpPr>
        <a:xfrm>
          <a:off x="0" y="0"/>
          <a:ext cx="0" cy="0"/>
          <a:chOff x="0" y="0"/>
          <a:chExt cx="0" cy="0"/>
        </a:xfrm>
      </p:grpSpPr>
      <p:sp>
        <p:nvSpPr>
          <p:cNvPr id="43" name="Google Shape;43;g23cc4a2580f_0_36"/>
          <p:cNvSpPr txBox="1">
            <a:spLocks noGrp="1"/>
          </p:cNvSpPr>
          <p:nvPr>
            <p:ph type="title"/>
          </p:nvPr>
        </p:nvSpPr>
        <p:spPr>
          <a:xfrm>
            <a:off x="415600" y="546667"/>
            <a:ext cx="11360700" cy="810300"/>
          </a:xfrm>
          <a:prstGeom prst="rect">
            <a:avLst/>
          </a:prstGeom>
        </p:spPr>
        <p:txBody>
          <a:bodyPr spcFirstLastPara="1" wrap="square" lIns="121900" tIns="121900" rIns="121900" bIns="121900"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44" name="Google Shape;44;g23cc4a2580f_0_36"/>
          <p:cNvSpPr txBox="1">
            <a:spLocks noGrp="1"/>
          </p:cNvSpPr>
          <p:nvPr>
            <p:ph type="body" idx="1"/>
          </p:nvPr>
        </p:nvSpPr>
        <p:spPr>
          <a:xfrm>
            <a:off x="415600" y="1639967"/>
            <a:ext cx="5333100" cy="44520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45" name="Google Shape;45;g23cc4a2580f_0_36"/>
          <p:cNvSpPr txBox="1">
            <a:spLocks noGrp="1"/>
          </p:cNvSpPr>
          <p:nvPr>
            <p:ph type="body" idx="2"/>
          </p:nvPr>
        </p:nvSpPr>
        <p:spPr>
          <a:xfrm>
            <a:off x="6443200" y="1639967"/>
            <a:ext cx="5333100" cy="44520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46" name="Google Shape;46;g23cc4a2580f_0_36"/>
          <p:cNvSpPr txBox="1">
            <a:spLocks noGrp="1"/>
          </p:cNvSpPr>
          <p:nvPr>
            <p:ph type="sldNum" idx="12"/>
          </p:nvPr>
        </p:nvSpPr>
        <p:spPr>
          <a:xfrm>
            <a:off x="11280575" y="6201587"/>
            <a:ext cx="731700" cy="524700"/>
          </a:xfrm>
          <a:prstGeom prst="rect">
            <a:avLst/>
          </a:prstGeom>
        </p:spPr>
        <p:txBody>
          <a:bodyPr spcFirstLastPara="1" wrap="square" lIns="121900" tIns="121900" rIns="121900" bIns="121900"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g23cc4a2580f_0_41"/>
          <p:cNvSpPr txBox="1">
            <a:spLocks noGrp="1"/>
          </p:cNvSpPr>
          <p:nvPr>
            <p:ph type="title"/>
          </p:nvPr>
        </p:nvSpPr>
        <p:spPr>
          <a:xfrm>
            <a:off x="415600" y="546667"/>
            <a:ext cx="11360700" cy="810300"/>
          </a:xfrm>
          <a:prstGeom prst="rect">
            <a:avLst/>
          </a:prstGeom>
        </p:spPr>
        <p:txBody>
          <a:bodyPr spcFirstLastPara="1" wrap="square" lIns="121900" tIns="121900" rIns="121900" bIns="121900"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49" name="Google Shape;49;g23cc4a2580f_0_41"/>
          <p:cNvSpPr txBox="1">
            <a:spLocks noGrp="1"/>
          </p:cNvSpPr>
          <p:nvPr>
            <p:ph type="sldNum" idx="12"/>
          </p:nvPr>
        </p:nvSpPr>
        <p:spPr>
          <a:xfrm>
            <a:off x="11280575" y="6201587"/>
            <a:ext cx="731700" cy="524700"/>
          </a:xfrm>
          <a:prstGeom prst="rect">
            <a:avLst/>
          </a:prstGeom>
        </p:spPr>
        <p:txBody>
          <a:bodyPr spcFirstLastPara="1" wrap="square" lIns="121900" tIns="121900" rIns="121900" bIns="121900"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0"/>
        <p:cNvGrpSpPr/>
        <p:nvPr/>
      </p:nvGrpSpPr>
      <p:grpSpPr>
        <a:xfrm>
          <a:off x="0" y="0"/>
          <a:ext cx="0" cy="0"/>
          <a:chOff x="0" y="0"/>
          <a:chExt cx="0" cy="0"/>
        </a:xfrm>
      </p:grpSpPr>
      <p:sp>
        <p:nvSpPr>
          <p:cNvPr id="51" name="Google Shape;51;g23cc4a2580f_0_44"/>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52" name="Google Shape;52;g23cc4a2580f_0_44"/>
          <p:cNvSpPr txBox="1">
            <a:spLocks noGrp="1"/>
          </p:cNvSpPr>
          <p:nvPr>
            <p:ph type="body" idx="1"/>
          </p:nvPr>
        </p:nvSpPr>
        <p:spPr>
          <a:xfrm>
            <a:off x="415600" y="1954405"/>
            <a:ext cx="3744000" cy="41376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53" name="Google Shape;53;g23cc4a2580f_0_44"/>
          <p:cNvSpPr txBox="1">
            <a:spLocks noGrp="1"/>
          </p:cNvSpPr>
          <p:nvPr>
            <p:ph type="sldNum" idx="12"/>
          </p:nvPr>
        </p:nvSpPr>
        <p:spPr>
          <a:xfrm>
            <a:off x="11280575" y="6201587"/>
            <a:ext cx="731700" cy="524700"/>
          </a:xfrm>
          <a:prstGeom prst="rect">
            <a:avLst/>
          </a:prstGeom>
        </p:spPr>
        <p:txBody>
          <a:bodyPr spcFirstLastPara="1" wrap="square" lIns="121900" tIns="121900" rIns="121900" bIns="121900"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4"/>
        <p:cNvGrpSpPr/>
        <p:nvPr/>
      </p:nvGrpSpPr>
      <p:grpSpPr>
        <a:xfrm>
          <a:off x="0" y="0"/>
          <a:ext cx="0" cy="0"/>
          <a:chOff x="0" y="0"/>
          <a:chExt cx="0" cy="0"/>
        </a:xfrm>
      </p:grpSpPr>
      <p:grpSp>
        <p:nvGrpSpPr>
          <p:cNvPr id="55" name="Google Shape;55;g23cc4a2580f_0_48"/>
          <p:cNvGrpSpPr/>
          <p:nvPr/>
        </p:nvGrpSpPr>
        <p:grpSpPr>
          <a:xfrm>
            <a:off x="8130968" y="7"/>
            <a:ext cx="4060732" cy="2707359"/>
            <a:chOff x="6098378" y="5"/>
            <a:chExt cx="3045625" cy="2030570"/>
          </a:xfrm>
        </p:grpSpPr>
        <p:sp>
          <p:nvSpPr>
            <p:cNvPr id="56" name="Google Shape;56;g23cc4a2580f_0_48"/>
            <p:cNvSpPr/>
            <p:nvPr/>
          </p:nvSpPr>
          <p:spPr>
            <a:xfrm>
              <a:off x="8128803" y="16"/>
              <a:ext cx="1015200" cy="1015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7" name="Google Shape;57;g23cc4a2580f_0_48"/>
            <p:cNvSpPr/>
            <p:nvPr/>
          </p:nvSpPr>
          <p:spPr>
            <a:xfrm flipH="1">
              <a:off x="7113463" y="5"/>
              <a:ext cx="1015200" cy="1015200"/>
            </a:xfrm>
            <a:prstGeom prst="rtTriangl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8" name="Google Shape;58;g23cc4a2580f_0_48"/>
            <p:cNvSpPr/>
            <p:nvPr/>
          </p:nvSpPr>
          <p:spPr>
            <a:xfrm rot="10800000" flipH="1">
              <a:off x="7113588" y="107"/>
              <a:ext cx="1015200" cy="10152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9" name="Google Shape;59;g23cc4a2580f_0_48"/>
            <p:cNvSpPr/>
            <p:nvPr/>
          </p:nvSpPr>
          <p:spPr>
            <a:xfrm rot="10800000">
              <a:off x="6098378" y="97"/>
              <a:ext cx="1015200" cy="1015200"/>
            </a:xfrm>
            <a:prstGeom prst="rtTriangl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0" name="Google Shape;60;g23cc4a2580f_0_48"/>
            <p:cNvSpPr/>
            <p:nvPr/>
          </p:nvSpPr>
          <p:spPr>
            <a:xfrm rot="10800000">
              <a:off x="8128789" y="1015375"/>
              <a:ext cx="1015200" cy="1015200"/>
            </a:xfrm>
            <a:prstGeom prst="rtTriangl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61" name="Google Shape;61;g23cc4a2580f_0_48"/>
          <p:cNvSpPr txBox="1">
            <a:spLocks noGrp="1"/>
          </p:cNvSpPr>
          <p:nvPr>
            <p:ph type="title"/>
          </p:nvPr>
        </p:nvSpPr>
        <p:spPr>
          <a:xfrm>
            <a:off x="653667" y="701800"/>
            <a:ext cx="7491600" cy="5454300"/>
          </a:xfrm>
          <a:prstGeom prst="rect">
            <a:avLst/>
          </a:prstGeom>
        </p:spPr>
        <p:txBody>
          <a:bodyPr spcFirstLastPara="1" wrap="square" lIns="121900" tIns="121900" rIns="121900" bIns="121900" anchor="ctr" anchorCtr="0">
            <a:normAutofit/>
          </a:bodyPr>
          <a:lstStyle>
            <a:lvl1pPr lvl="0">
              <a:spcBef>
                <a:spcPts val="0"/>
              </a:spcBef>
              <a:spcAft>
                <a:spcPts val="0"/>
              </a:spcAft>
              <a:buClr>
                <a:schemeClr val="lt1"/>
              </a:buClr>
              <a:buSzPts val="6400"/>
              <a:buNone/>
              <a:defRPr sz="6400">
                <a:solidFill>
                  <a:schemeClr val="lt1"/>
                </a:solidFill>
              </a:defRPr>
            </a:lvl1pPr>
            <a:lvl2pPr lvl="1">
              <a:spcBef>
                <a:spcPts val="0"/>
              </a:spcBef>
              <a:spcAft>
                <a:spcPts val="0"/>
              </a:spcAft>
              <a:buClr>
                <a:schemeClr val="lt1"/>
              </a:buClr>
              <a:buSzPts val="6400"/>
              <a:buNone/>
              <a:defRPr sz="6400">
                <a:solidFill>
                  <a:schemeClr val="lt1"/>
                </a:solidFill>
              </a:defRPr>
            </a:lvl2pPr>
            <a:lvl3pPr lvl="2">
              <a:spcBef>
                <a:spcPts val="0"/>
              </a:spcBef>
              <a:spcAft>
                <a:spcPts val="0"/>
              </a:spcAft>
              <a:buClr>
                <a:schemeClr val="lt1"/>
              </a:buClr>
              <a:buSzPts val="6400"/>
              <a:buNone/>
              <a:defRPr sz="6400">
                <a:solidFill>
                  <a:schemeClr val="lt1"/>
                </a:solidFill>
              </a:defRPr>
            </a:lvl3pPr>
            <a:lvl4pPr lvl="3">
              <a:spcBef>
                <a:spcPts val="0"/>
              </a:spcBef>
              <a:spcAft>
                <a:spcPts val="0"/>
              </a:spcAft>
              <a:buClr>
                <a:schemeClr val="lt1"/>
              </a:buClr>
              <a:buSzPts val="6400"/>
              <a:buNone/>
              <a:defRPr sz="6400">
                <a:solidFill>
                  <a:schemeClr val="lt1"/>
                </a:solidFill>
              </a:defRPr>
            </a:lvl4pPr>
            <a:lvl5pPr lvl="4">
              <a:spcBef>
                <a:spcPts val="0"/>
              </a:spcBef>
              <a:spcAft>
                <a:spcPts val="0"/>
              </a:spcAft>
              <a:buClr>
                <a:schemeClr val="lt1"/>
              </a:buClr>
              <a:buSzPts val="6400"/>
              <a:buNone/>
              <a:defRPr sz="6400">
                <a:solidFill>
                  <a:schemeClr val="lt1"/>
                </a:solidFill>
              </a:defRPr>
            </a:lvl5pPr>
            <a:lvl6pPr lvl="5">
              <a:spcBef>
                <a:spcPts val="0"/>
              </a:spcBef>
              <a:spcAft>
                <a:spcPts val="0"/>
              </a:spcAft>
              <a:buClr>
                <a:schemeClr val="lt1"/>
              </a:buClr>
              <a:buSzPts val="6400"/>
              <a:buNone/>
              <a:defRPr sz="6400">
                <a:solidFill>
                  <a:schemeClr val="lt1"/>
                </a:solidFill>
              </a:defRPr>
            </a:lvl6pPr>
            <a:lvl7pPr lvl="6">
              <a:spcBef>
                <a:spcPts val="0"/>
              </a:spcBef>
              <a:spcAft>
                <a:spcPts val="0"/>
              </a:spcAft>
              <a:buClr>
                <a:schemeClr val="lt1"/>
              </a:buClr>
              <a:buSzPts val="6400"/>
              <a:buNone/>
              <a:defRPr sz="6400">
                <a:solidFill>
                  <a:schemeClr val="lt1"/>
                </a:solidFill>
              </a:defRPr>
            </a:lvl7pPr>
            <a:lvl8pPr lvl="7">
              <a:spcBef>
                <a:spcPts val="0"/>
              </a:spcBef>
              <a:spcAft>
                <a:spcPts val="0"/>
              </a:spcAft>
              <a:buClr>
                <a:schemeClr val="lt1"/>
              </a:buClr>
              <a:buSzPts val="6400"/>
              <a:buNone/>
              <a:defRPr sz="6400">
                <a:solidFill>
                  <a:schemeClr val="lt1"/>
                </a:solidFill>
              </a:defRPr>
            </a:lvl8pPr>
            <a:lvl9pPr lvl="8">
              <a:spcBef>
                <a:spcPts val="0"/>
              </a:spcBef>
              <a:spcAft>
                <a:spcPts val="0"/>
              </a:spcAft>
              <a:buClr>
                <a:schemeClr val="lt1"/>
              </a:buClr>
              <a:buSzPts val="6400"/>
              <a:buNone/>
              <a:defRPr sz="6400">
                <a:solidFill>
                  <a:schemeClr val="lt1"/>
                </a:solidFill>
              </a:defRPr>
            </a:lvl9pPr>
          </a:lstStyle>
          <a:p>
            <a:endParaRPr/>
          </a:p>
        </p:txBody>
      </p:sp>
      <p:sp>
        <p:nvSpPr>
          <p:cNvPr id="62" name="Google Shape;62;g23cc4a2580f_0_48"/>
          <p:cNvSpPr txBox="1">
            <a:spLocks noGrp="1"/>
          </p:cNvSpPr>
          <p:nvPr>
            <p:ph type="sldNum" idx="12"/>
          </p:nvPr>
        </p:nvSpPr>
        <p:spPr>
          <a:xfrm>
            <a:off x="11280575" y="6201587"/>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3"/>
        <p:cNvGrpSpPr/>
        <p:nvPr/>
      </p:nvGrpSpPr>
      <p:grpSpPr>
        <a:xfrm>
          <a:off x="0" y="0"/>
          <a:ext cx="0" cy="0"/>
          <a:chOff x="0" y="0"/>
          <a:chExt cx="0" cy="0"/>
        </a:xfrm>
      </p:grpSpPr>
      <p:sp>
        <p:nvSpPr>
          <p:cNvPr id="64" name="Google Shape;64;g23cc4a2580f_0_57"/>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65" name="Google Shape;65;g23cc4a2580f_0_57"/>
          <p:cNvCxnSpPr/>
          <p:nvPr/>
        </p:nvCxnSpPr>
        <p:spPr>
          <a:xfrm>
            <a:off x="6706233" y="5994000"/>
            <a:ext cx="624300" cy="0"/>
          </a:xfrm>
          <a:prstGeom prst="straightConnector1">
            <a:avLst/>
          </a:prstGeom>
          <a:noFill/>
          <a:ln w="19050" cap="flat" cmpd="sng">
            <a:solidFill>
              <a:schemeClr val="lt1"/>
            </a:solidFill>
            <a:prstDash val="solid"/>
            <a:round/>
            <a:headEnd type="none" w="sm" len="sm"/>
            <a:tailEnd type="none" w="sm" len="sm"/>
          </a:ln>
        </p:spPr>
      </p:cxnSp>
      <p:sp>
        <p:nvSpPr>
          <p:cNvPr id="66" name="Google Shape;66;g23cc4a2580f_0_57"/>
          <p:cNvSpPr txBox="1">
            <a:spLocks noGrp="1"/>
          </p:cNvSpPr>
          <p:nvPr>
            <p:ph type="title"/>
          </p:nvPr>
        </p:nvSpPr>
        <p:spPr>
          <a:xfrm>
            <a:off x="354000" y="1534800"/>
            <a:ext cx="5393700" cy="20859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67" name="Google Shape;67;g23cc4a2580f_0_57"/>
          <p:cNvSpPr txBox="1">
            <a:spLocks noGrp="1"/>
          </p:cNvSpPr>
          <p:nvPr>
            <p:ph type="subTitle" idx="1"/>
          </p:nvPr>
        </p:nvSpPr>
        <p:spPr>
          <a:xfrm>
            <a:off x="354000" y="3692002"/>
            <a:ext cx="5393700" cy="16923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68" name="Google Shape;68;g23cc4a2580f_0_57"/>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Clr>
                <a:schemeClr val="lt1"/>
              </a:buClr>
              <a:buSzPts val="2400"/>
              <a:buChar char="●"/>
              <a:defRPr>
                <a:solidFill>
                  <a:schemeClr val="lt1"/>
                </a:solidFill>
              </a:defRPr>
            </a:lvl1pPr>
            <a:lvl2pPr marL="914400" lvl="1" indent="-349250">
              <a:spcBef>
                <a:spcPts val="0"/>
              </a:spcBef>
              <a:spcAft>
                <a:spcPts val="0"/>
              </a:spcAft>
              <a:buClr>
                <a:schemeClr val="lt1"/>
              </a:buClr>
              <a:buSzPts val="1900"/>
              <a:buChar char="○"/>
              <a:defRPr>
                <a:solidFill>
                  <a:schemeClr val="lt1"/>
                </a:solidFill>
              </a:defRPr>
            </a:lvl2pPr>
            <a:lvl3pPr marL="1371600" lvl="2" indent="-349250">
              <a:spcBef>
                <a:spcPts val="0"/>
              </a:spcBef>
              <a:spcAft>
                <a:spcPts val="0"/>
              </a:spcAft>
              <a:buClr>
                <a:schemeClr val="lt1"/>
              </a:buClr>
              <a:buSzPts val="1900"/>
              <a:buChar char="■"/>
              <a:defRPr>
                <a:solidFill>
                  <a:schemeClr val="lt1"/>
                </a:solidFill>
              </a:defRPr>
            </a:lvl3pPr>
            <a:lvl4pPr marL="1828800" lvl="3" indent="-349250">
              <a:spcBef>
                <a:spcPts val="0"/>
              </a:spcBef>
              <a:spcAft>
                <a:spcPts val="0"/>
              </a:spcAft>
              <a:buClr>
                <a:schemeClr val="lt1"/>
              </a:buClr>
              <a:buSzPts val="1900"/>
              <a:buChar char="●"/>
              <a:defRPr>
                <a:solidFill>
                  <a:schemeClr val="lt1"/>
                </a:solidFill>
              </a:defRPr>
            </a:lvl4pPr>
            <a:lvl5pPr marL="2286000" lvl="4" indent="-349250">
              <a:spcBef>
                <a:spcPts val="0"/>
              </a:spcBef>
              <a:spcAft>
                <a:spcPts val="0"/>
              </a:spcAft>
              <a:buClr>
                <a:schemeClr val="lt1"/>
              </a:buClr>
              <a:buSzPts val="1900"/>
              <a:buChar char="○"/>
              <a:defRPr>
                <a:solidFill>
                  <a:schemeClr val="lt1"/>
                </a:solidFill>
              </a:defRPr>
            </a:lvl5pPr>
            <a:lvl6pPr marL="2743200" lvl="5" indent="-349250">
              <a:spcBef>
                <a:spcPts val="0"/>
              </a:spcBef>
              <a:spcAft>
                <a:spcPts val="0"/>
              </a:spcAft>
              <a:buClr>
                <a:schemeClr val="lt1"/>
              </a:buClr>
              <a:buSzPts val="1900"/>
              <a:buChar char="■"/>
              <a:defRPr>
                <a:solidFill>
                  <a:schemeClr val="lt1"/>
                </a:solidFill>
              </a:defRPr>
            </a:lvl6pPr>
            <a:lvl7pPr marL="3200400" lvl="6" indent="-349250">
              <a:spcBef>
                <a:spcPts val="0"/>
              </a:spcBef>
              <a:spcAft>
                <a:spcPts val="0"/>
              </a:spcAft>
              <a:buClr>
                <a:schemeClr val="lt1"/>
              </a:buClr>
              <a:buSzPts val="1900"/>
              <a:buChar char="●"/>
              <a:defRPr>
                <a:solidFill>
                  <a:schemeClr val="lt1"/>
                </a:solidFill>
              </a:defRPr>
            </a:lvl7pPr>
            <a:lvl8pPr marL="3657600" lvl="7" indent="-349250">
              <a:spcBef>
                <a:spcPts val="0"/>
              </a:spcBef>
              <a:spcAft>
                <a:spcPts val="0"/>
              </a:spcAft>
              <a:buClr>
                <a:schemeClr val="lt1"/>
              </a:buClr>
              <a:buSzPts val="1900"/>
              <a:buChar char="○"/>
              <a:defRPr>
                <a:solidFill>
                  <a:schemeClr val="lt1"/>
                </a:solidFill>
              </a:defRPr>
            </a:lvl8pPr>
            <a:lvl9pPr marL="4114800" lvl="8" indent="-349250">
              <a:spcBef>
                <a:spcPts val="0"/>
              </a:spcBef>
              <a:spcAft>
                <a:spcPts val="0"/>
              </a:spcAft>
              <a:buClr>
                <a:schemeClr val="lt1"/>
              </a:buClr>
              <a:buSzPts val="1900"/>
              <a:buChar char="■"/>
              <a:defRPr>
                <a:solidFill>
                  <a:schemeClr val="lt1"/>
                </a:solidFill>
              </a:defRPr>
            </a:lvl9pPr>
          </a:lstStyle>
          <a:p>
            <a:endParaRPr/>
          </a:p>
        </p:txBody>
      </p:sp>
      <p:sp>
        <p:nvSpPr>
          <p:cNvPr id="69" name="Google Shape;69;g23cc4a2580f_0_57"/>
          <p:cNvSpPr txBox="1">
            <a:spLocks noGrp="1"/>
          </p:cNvSpPr>
          <p:nvPr>
            <p:ph type="sldNum" idx="12"/>
          </p:nvPr>
        </p:nvSpPr>
        <p:spPr>
          <a:xfrm>
            <a:off x="11280575" y="6201587"/>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g23cc4a2580f_0_64"/>
          <p:cNvSpPr txBox="1">
            <a:spLocks noGrp="1"/>
          </p:cNvSpPr>
          <p:nvPr>
            <p:ph type="body" idx="1"/>
          </p:nvPr>
        </p:nvSpPr>
        <p:spPr>
          <a:xfrm>
            <a:off x="426000" y="5640767"/>
            <a:ext cx="7998300" cy="7983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72" name="Google Shape;72;g23cc4a2580f_0_64"/>
          <p:cNvSpPr txBox="1">
            <a:spLocks noGrp="1"/>
          </p:cNvSpPr>
          <p:nvPr>
            <p:ph type="sldNum" idx="12"/>
          </p:nvPr>
        </p:nvSpPr>
        <p:spPr>
          <a:xfrm>
            <a:off x="11280575" y="6201587"/>
            <a:ext cx="731700" cy="524700"/>
          </a:xfrm>
          <a:prstGeom prst="rect">
            <a:avLst/>
          </a:prstGeom>
        </p:spPr>
        <p:txBody>
          <a:bodyPr spcFirstLastPara="1" wrap="square" lIns="121900" tIns="121900" rIns="121900" bIns="121900"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9"/>
        <p:cNvGrpSpPr/>
        <p:nvPr/>
      </p:nvGrpSpPr>
      <p:grpSpPr>
        <a:xfrm>
          <a:off x="0" y="0"/>
          <a:ext cx="0" cy="0"/>
          <a:chOff x="0" y="0"/>
          <a:chExt cx="0" cy="0"/>
        </a:xfrm>
      </p:grpSpPr>
      <p:sp>
        <p:nvSpPr>
          <p:cNvPr id="10" name="Google Shape;10;g23cc4a2580f_0_3"/>
          <p:cNvSpPr txBox="1">
            <a:spLocks noGrp="1"/>
          </p:cNvSpPr>
          <p:nvPr>
            <p:ph type="title"/>
          </p:nvPr>
        </p:nvSpPr>
        <p:spPr>
          <a:xfrm>
            <a:off x="415600" y="546667"/>
            <a:ext cx="11360700" cy="8103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1pPr>
            <a:lvl2pPr lvl="1">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2pPr>
            <a:lvl3pPr lvl="2">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3pPr>
            <a:lvl4pPr lvl="3">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4pPr>
            <a:lvl5pPr lvl="4">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5pPr>
            <a:lvl6pPr lvl="5">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6pPr>
            <a:lvl7pPr lvl="6">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7pPr>
            <a:lvl8pPr lvl="7">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8pPr>
            <a:lvl9pPr lvl="8">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9pPr>
          </a:lstStyle>
          <a:p>
            <a:endParaRPr/>
          </a:p>
        </p:txBody>
      </p:sp>
      <p:sp>
        <p:nvSpPr>
          <p:cNvPr id="11" name="Google Shape;11;g23cc4a2580f_0_3"/>
          <p:cNvSpPr txBox="1">
            <a:spLocks noGrp="1"/>
          </p:cNvSpPr>
          <p:nvPr>
            <p:ph type="body" idx="1"/>
          </p:nvPr>
        </p:nvSpPr>
        <p:spPr>
          <a:xfrm>
            <a:off x="415600" y="1639833"/>
            <a:ext cx="11360700" cy="44520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4925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2pPr>
            <a:lvl3pPr marL="1371600" lvl="2" indent="-34925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3pPr>
            <a:lvl4pPr marL="1828800" lvl="3" indent="-34925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4pPr>
            <a:lvl5pPr marL="2286000" lvl="4" indent="-34925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5pPr>
            <a:lvl6pPr marL="2743200" lvl="5" indent="-34925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6pPr>
            <a:lvl7pPr marL="3200400" lvl="6" indent="-34925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7pPr>
            <a:lvl8pPr marL="3657600" lvl="7" indent="-34925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8pPr>
            <a:lvl9pPr marL="4114800" lvl="8" indent="-34925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9pPr>
          </a:lstStyle>
          <a:p>
            <a:endParaRPr/>
          </a:p>
        </p:txBody>
      </p:sp>
      <p:sp>
        <p:nvSpPr>
          <p:cNvPr id="12" name="Google Shape;12;g23cc4a2580f_0_3"/>
          <p:cNvSpPr txBox="1">
            <a:spLocks noGrp="1"/>
          </p:cNvSpPr>
          <p:nvPr>
            <p:ph type="sldNum" idx="12"/>
          </p:nvPr>
        </p:nvSpPr>
        <p:spPr>
          <a:xfrm>
            <a:off x="11280575" y="6201587"/>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lt1"/>
                </a:solidFill>
                <a:latin typeface="Roboto"/>
                <a:ea typeface="Roboto"/>
                <a:cs typeface="Roboto"/>
                <a:sym typeface="Roboto"/>
              </a:defRPr>
            </a:lvl1pPr>
            <a:lvl2pPr lvl="1" algn="r">
              <a:buNone/>
              <a:defRPr sz="1300">
                <a:solidFill>
                  <a:schemeClr val="lt1"/>
                </a:solidFill>
                <a:latin typeface="Roboto"/>
                <a:ea typeface="Roboto"/>
                <a:cs typeface="Roboto"/>
                <a:sym typeface="Roboto"/>
              </a:defRPr>
            </a:lvl2pPr>
            <a:lvl3pPr lvl="2" algn="r">
              <a:buNone/>
              <a:defRPr sz="1300">
                <a:solidFill>
                  <a:schemeClr val="lt1"/>
                </a:solidFill>
                <a:latin typeface="Roboto"/>
                <a:ea typeface="Roboto"/>
                <a:cs typeface="Roboto"/>
                <a:sym typeface="Roboto"/>
              </a:defRPr>
            </a:lvl3pPr>
            <a:lvl4pPr lvl="3" algn="r">
              <a:buNone/>
              <a:defRPr sz="1300">
                <a:solidFill>
                  <a:schemeClr val="lt1"/>
                </a:solidFill>
                <a:latin typeface="Roboto"/>
                <a:ea typeface="Roboto"/>
                <a:cs typeface="Roboto"/>
                <a:sym typeface="Roboto"/>
              </a:defRPr>
            </a:lvl4pPr>
            <a:lvl5pPr lvl="4" algn="r">
              <a:buNone/>
              <a:defRPr sz="1300">
                <a:solidFill>
                  <a:schemeClr val="lt1"/>
                </a:solidFill>
                <a:latin typeface="Roboto"/>
                <a:ea typeface="Roboto"/>
                <a:cs typeface="Roboto"/>
                <a:sym typeface="Roboto"/>
              </a:defRPr>
            </a:lvl5pPr>
            <a:lvl6pPr lvl="5" algn="r">
              <a:buNone/>
              <a:defRPr sz="1300">
                <a:solidFill>
                  <a:schemeClr val="lt1"/>
                </a:solidFill>
                <a:latin typeface="Roboto"/>
                <a:ea typeface="Roboto"/>
                <a:cs typeface="Roboto"/>
                <a:sym typeface="Roboto"/>
              </a:defRPr>
            </a:lvl6pPr>
            <a:lvl7pPr lvl="6" algn="r">
              <a:buNone/>
              <a:defRPr sz="1300">
                <a:solidFill>
                  <a:schemeClr val="lt1"/>
                </a:solidFill>
                <a:latin typeface="Roboto"/>
                <a:ea typeface="Roboto"/>
                <a:cs typeface="Roboto"/>
                <a:sym typeface="Roboto"/>
              </a:defRPr>
            </a:lvl7pPr>
            <a:lvl8pPr lvl="7" algn="r">
              <a:buNone/>
              <a:defRPr sz="1300">
                <a:solidFill>
                  <a:schemeClr val="lt1"/>
                </a:solidFill>
                <a:latin typeface="Roboto"/>
                <a:ea typeface="Roboto"/>
                <a:cs typeface="Roboto"/>
                <a:sym typeface="Roboto"/>
              </a:defRPr>
            </a:lvl8pPr>
            <a:lvl9pPr lvl="8" algn="r">
              <a:buNone/>
              <a:defRPr sz="13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7" name="Google Shape;97;p1"/>
          <p:cNvSpPr/>
          <p:nvPr/>
        </p:nvSpPr>
        <p:spPr>
          <a:xfrm rot="10800000" flipH="1">
            <a:off x="0" y="4022214"/>
            <a:ext cx="12192000" cy="2835786"/>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8" name="Google Shape;98;p1"/>
          <p:cNvSpPr/>
          <p:nvPr/>
        </p:nvSpPr>
        <p:spPr>
          <a:xfrm flipH="1">
            <a:off x="4038600" y="4022220"/>
            <a:ext cx="8153398" cy="2835780"/>
          </a:xfrm>
          <a:prstGeom prst="rect">
            <a:avLst/>
          </a:prstGeom>
          <a:gradFill>
            <a:gsLst>
              <a:gs pos="0">
                <a:srgbClr val="000000">
                  <a:alpha val="62745"/>
                </a:srgbClr>
              </a:gs>
              <a:gs pos="100000">
                <a:srgbClr val="2F5496"/>
              </a:gs>
            </a:gsLst>
            <a:lin ang="6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1"/>
          <p:cNvSpPr/>
          <p:nvPr/>
        </p:nvSpPr>
        <p:spPr>
          <a:xfrm flipH="1">
            <a:off x="0" y="4022219"/>
            <a:ext cx="12253472" cy="2835781"/>
          </a:xfrm>
          <a:prstGeom prst="rect">
            <a:avLst/>
          </a:prstGeom>
          <a:gradFill>
            <a:gsLst>
              <a:gs pos="0">
                <a:srgbClr val="1F3864">
                  <a:alpha val="0"/>
                </a:srgbClr>
              </a:gs>
              <a:gs pos="39000">
                <a:srgbClr val="1F3864">
                  <a:alpha val="0"/>
                </a:srgbClr>
              </a:gs>
              <a:gs pos="100000">
                <a:srgbClr val="000000">
                  <a:alpha val="71764"/>
                </a:srgbClr>
              </a:gs>
            </a:gsLst>
            <a:lin ang="17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 name="Google Shape;100;p1"/>
          <p:cNvSpPr txBox="1">
            <a:spLocks noGrp="1"/>
          </p:cNvSpPr>
          <p:nvPr>
            <p:ph type="subTitle" idx="1"/>
          </p:nvPr>
        </p:nvSpPr>
        <p:spPr>
          <a:xfrm>
            <a:off x="823442" y="4541263"/>
            <a:ext cx="8753044" cy="139502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FFFFFF"/>
              </a:buClr>
              <a:buSzPts val="2400"/>
              <a:buNone/>
            </a:pPr>
            <a:r>
              <a:rPr lang="en-US" dirty="0">
                <a:solidFill>
                  <a:srgbClr val="FFFFFF"/>
                </a:solidFill>
                <a:latin typeface="Calibri" panose="020F0502020204030204" pitchFamily="34" charset="0"/>
                <a:cs typeface="Calibri" panose="020F0502020204030204" pitchFamily="34" charset="0"/>
              </a:rPr>
              <a:t>Tumani Jackson, BSN, RN</a:t>
            </a:r>
          </a:p>
          <a:p>
            <a:pPr marL="0" indent="0">
              <a:lnSpc>
                <a:spcPct val="90000"/>
              </a:lnSpc>
              <a:buClr>
                <a:srgbClr val="FFFFFF"/>
              </a:buClr>
              <a:buSzPts val="2400"/>
            </a:pPr>
            <a:r>
              <a:rPr lang="en-US" dirty="0">
                <a:latin typeface="Calibri" panose="020F0502020204030204" pitchFamily="34" charset="0"/>
                <a:cs typeface="Calibri" panose="020F0502020204030204" pitchFamily="34" charset="0"/>
              </a:rPr>
              <a:t>U</a:t>
            </a:r>
            <a:r>
              <a:rPr lang="en-US" dirty="0">
                <a:effectLst/>
                <a:latin typeface="Calibri" panose="020F0502020204030204" pitchFamily="34" charset="0"/>
                <a:cs typeface="Calibri" panose="020F0502020204030204" pitchFamily="34" charset="0"/>
              </a:rPr>
              <a:t>niversity of Minnesota, Doctor of Nursing Practice Student Health Innovation and Leadership Specialty </a:t>
            </a:r>
          </a:p>
          <a:p>
            <a:pPr marL="0" marR="0" lvl="0" indent="0" algn="l" rtl="0">
              <a:lnSpc>
                <a:spcPct val="90000"/>
              </a:lnSpc>
              <a:spcBef>
                <a:spcPts val="0"/>
              </a:spcBef>
              <a:spcAft>
                <a:spcPts val="0"/>
              </a:spcAft>
              <a:buClr>
                <a:srgbClr val="FFFFFF"/>
              </a:buClr>
              <a:buSzPts val="2400"/>
              <a:buNone/>
            </a:pPr>
            <a:endParaRPr dirty="0"/>
          </a:p>
          <a:p>
            <a:pPr marL="0" marR="0" lvl="0" indent="0" algn="l" rtl="0">
              <a:lnSpc>
                <a:spcPct val="90000"/>
              </a:lnSpc>
              <a:spcBef>
                <a:spcPts val="600"/>
              </a:spcBef>
              <a:spcAft>
                <a:spcPts val="0"/>
              </a:spcAft>
              <a:buClr>
                <a:schemeClr val="dk1"/>
              </a:buClr>
              <a:buSzPts val="2400"/>
              <a:buNone/>
            </a:pPr>
            <a:endParaRPr dirty="0">
              <a:solidFill>
                <a:srgbClr val="FFFFFF"/>
              </a:solidFill>
            </a:endParaRPr>
          </a:p>
          <a:p>
            <a:pPr marL="0" marR="0" lvl="0" indent="0" algn="l" rtl="0">
              <a:lnSpc>
                <a:spcPct val="90000"/>
              </a:lnSpc>
              <a:spcBef>
                <a:spcPts val="600"/>
              </a:spcBef>
              <a:spcAft>
                <a:spcPts val="0"/>
              </a:spcAft>
              <a:buClr>
                <a:schemeClr val="dk1"/>
              </a:buClr>
              <a:buSzPts val="2400"/>
              <a:buNone/>
            </a:pPr>
            <a:endParaRPr dirty="0">
              <a:solidFill>
                <a:srgbClr val="FFFFFF"/>
              </a:solidFill>
            </a:endParaRPr>
          </a:p>
        </p:txBody>
      </p:sp>
      <p:sp>
        <p:nvSpPr>
          <p:cNvPr id="102" name="Google Shape;102;p1"/>
          <p:cNvSpPr/>
          <p:nvPr/>
        </p:nvSpPr>
        <p:spPr>
          <a:xfrm flipH="1">
            <a:off x="0" y="6400797"/>
            <a:ext cx="12191998" cy="457203"/>
          </a:xfrm>
          <a:prstGeom prst="rect">
            <a:avLst/>
          </a:prstGeom>
          <a:gradFill>
            <a:gsLst>
              <a:gs pos="0">
                <a:srgbClr val="000000">
                  <a:alpha val="42745"/>
                </a:srgbClr>
              </a:gs>
              <a:gs pos="79000">
                <a:srgbClr val="2F5496">
                  <a:alpha val="21960"/>
                </a:srgbClr>
              </a:gs>
              <a:gs pos="100000">
                <a:srgbClr val="2F5496">
                  <a:alpha val="21960"/>
                </a:srgbClr>
              </a:gs>
            </a:gsLst>
            <a:lin ang="21593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 name="TextBox 4">
            <a:extLst>
              <a:ext uri="{FF2B5EF4-FFF2-40B4-BE49-F238E27FC236}">
                <a16:creationId xmlns:a16="http://schemas.microsoft.com/office/drawing/2014/main" id="{B6F27934-5EA4-C47A-AE5F-0860E751189C}"/>
              </a:ext>
            </a:extLst>
          </p:cNvPr>
          <p:cNvSpPr txBox="1"/>
          <p:nvPr/>
        </p:nvSpPr>
        <p:spPr>
          <a:xfrm>
            <a:off x="0" y="573266"/>
            <a:ext cx="8217243" cy="646331"/>
          </a:xfrm>
          <a:prstGeom prst="rect">
            <a:avLst/>
          </a:prstGeom>
          <a:noFill/>
        </p:spPr>
        <p:txBody>
          <a:bodyPr wrap="square" rtlCol="0">
            <a:spAutoFit/>
          </a:bodyPr>
          <a:lstStyle/>
          <a:p>
            <a:r>
              <a:rPr lang="en-US" sz="3600" dirty="0">
                <a:latin typeface="Calibri" panose="020F0502020204030204" pitchFamily="34" charset="0"/>
                <a:cs typeface="Calibri" panose="020F0502020204030204" pitchFamily="34" charset="0"/>
              </a:rPr>
              <a:t>CPR Equality Design Product</a:t>
            </a:r>
          </a:p>
        </p:txBody>
      </p:sp>
      <p:pic>
        <p:nvPicPr>
          <p:cNvPr id="1028" name="Picture 4" descr="How and when should I perform CPR? | Shine365 from Marshfield Clinic">
            <a:extLst>
              <a:ext uri="{FF2B5EF4-FFF2-40B4-BE49-F238E27FC236}">
                <a16:creationId xmlns:a16="http://schemas.microsoft.com/office/drawing/2014/main" id="{0129F6DB-ED18-CEF4-4781-F7EEB3E1FD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9698" y="1523093"/>
            <a:ext cx="4165600" cy="195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6"/>
        <p:cNvGrpSpPr/>
        <p:nvPr/>
      </p:nvGrpSpPr>
      <p:grpSpPr>
        <a:xfrm>
          <a:off x="0" y="0"/>
          <a:ext cx="0" cy="0"/>
          <a:chOff x="0" y="0"/>
          <a:chExt cx="0" cy="0"/>
        </a:xfrm>
      </p:grpSpPr>
      <p:sp>
        <p:nvSpPr>
          <p:cNvPr id="207" name="Google Shape;207;p11"/>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11"/>
          <p:cNvSpPr txBox="1">
            <a:spLocks noGrp="1"/>
          </p:cNvSpPr>
          <p:nvPr>
            <p:ph type="title"/>
          </p:nvPr>
        </p:nvSpPr>
        <p:spPr>
          <a:xfrm>
            <a:off x="838200" y="556995"/>
            <a:ext cx="10515600" cy="113369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5200"/>
              <a:t>Design Thinking Process Continued…</a:t>
            </a:r>
            <a:endParaRPr/>
          </a:p>
        </p:txBody>
      </p:sp>
      <p:grpSp>
        <p:nvGrpSpPr>
          <p:cNvPr id="209" name="Google Shape;209;p11"/>
          <p:cNvGrpSpPr/>
          <p:nvPr/>
        </p:nvGrpSpPr>
        <p:grpSpPr>
          <a:xfrm>
            <a:off x="838200" y="1826394"/>
            <a:ext cx="10515600" cy="4349799"/>
            <a:chOff x="0" y="769"/>
            <a:chExt cx="10515600" cy="4349799"/>
          </a:xfrm>
        </p:grpSpPr>
        <p:sp>
          <p:nvSpPr>
            <p:cNvPr id="210" name="Google Shape;210;p11"/>
            <p:cNvSpPr/>
            <p:nvPr/>
          </p:nvSpPr>
          <p:spPr>
            <a:xfrm>
              <a:off x="0" y="3275482"/>
              <a:ext cx="2628900" cy="1075086"/>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txBox="1"/>
            <p:nvPr/>
          </p:nvSpPr>
          <p:spPr>
            <a:xfrm>
              <a:off x="0" y="3275482"/>
              <a:ext cx="2628900" cy="1075086"/>
            </a:xfrm>
            <a:prstGeom prst="rect">
              <a:avLst/>
            </a:prstGeom>
            <a:noFill/>
            <a:ln>
              <a:noFill/>
            </a:ln>
          </p:spPr>
          <p:txBody>
            <a:bodyPr spcFirstLastPara="1" wrap="square" lIns="186950" tIns="256025" rIns="186950" bIns="256025" anchor="ctr" anchorCtr="0">
              <a:noAutofit/>
            </a:bodyPr>
            <a:lstStyle/>
            <a:p>
              <a:pPr marL="0" marR="0" lvl="0" indent="0" algn="ctr" rtl="0">
                <a:lnSpc>
                  <a:spcPct val="9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Implement</a:t>
              </a:r>
              <a:endParaRPr/>
            </a:p>
          </p:txBody>
        </p:sp>
        <p:sp>
          <p:nvSpPr>
            <p:cNvPr id="212" name="Google Shape;212;p11"/>
            <p:cNvSpPr/>
            <p:nvPr/>
          </p:nvSpPr>
          <p:spPr>
            <a:xfrm>
              <a:off x="2628900" y="3275482"/>
              <a:ext cx="7886700" cy="1075086"/>
            </a:xfrm>
            <a:prstGeom prst="rect">
              <a:avLst/>
            </a:prstGeom>
            <a:solidFill>
              <a:srgbClr val="CDCFD3">
                <a:alpha val="89803"/>
              </a:srgbClr>
            </a:solidFill>
            <a:ln w="12700" cap="flat" cmpd="sng">
              <a:solidFill>
                <a:srgbClr val="CDCFD3">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txBox="1"/>
            <p:nvPr/>
          </p:nvSpPr>
          <p:spPr>
            <a:xfrm>
              <a:off x="2628900" y="3275482"/>
              <a:ext cx="7886700" cy="1075086"/>
            </a:xfrm>
            <a:prstGeom prst="rect">
              <a:avLst/>
            </a:prstGeom>
            <a:noFill/>
            <a:ln>
              <a:noFill/>
            </a:ln>
          </p:spPr>
          <p:txBody>
            <a:bodyPr spcFirstLastPara="1" wrap="square" lIns="159975" tIns="190500" rIns="159975" bIns="190500" anchor="ctr" anchorCtr="0">
              <a:noAutofit/>
            </a:bodyPr>
            <a:lstStyle/>
            <a:p>
              <a:pPr marL="0" marR="0" lvl="0" indent="0" algn="l" rtl="0">
                <a:lnSpc>
                  <a:spcPct val="90000"/>
                </a:lnSpc>
                <a:spcBef>
                  <a:spcPts val="0"/>
                </a:spcBef>
                <a:spcAft>
                  <a:spcPts val="0"/>
                </a:spcAft>
                <a:buClr>
                  <a:schemeClr val="dk1"/>
                </a:buClr>
                <a:buSzPts val="1500"/>
                <a:buFont typeface="Calibri"/>
                <a:buNone/>
              </a:pPr>
              <a:r>
                <a:rPr lang="en-US" sz="2100">
                  <a:solidFill>
                    <a:schemeClr val="dk1"/>
                  </a:solidFill>
                  <a:latin typeface="Calibri"/>
                  <a:ea typeface="Calibri"/>
                  <a:cs typeface="Calibri"/>
                  <a:sym typeface="Calibri"/>
                </a:rPr>
                <a:t>These methods will be used in community center to help further educate Black and Hispanic individuals on CPR. Trained member will be able to use the skills in real life settings.</a:t>
              </a:r>
              <a:endParaRPr sz="2100"/>
            </a:p>
          </p:txBody>
        </p:sp>
        <p:sp>
          <p:nvSpPr>
            <p:cNvPr id="214" name="Google Shape;214;p11"/>
            <p:cNvSpPr/>
            <p:nvPr/>
          </p:nvSpPr>
          <p:spPr>
            <a:xfrm rot="10800000">
              <a:off x="0" y="1638125"/>
              <a:ext cx="2628900" cy="1653482"/>
            </a:xfrm>
            <a:prstGeom prst="upArrowCallout">
              <a:avLst>
                <a:gd name="adj1" fmla="val 5000"/>
                <a:gd name="adj2" fmla="val 10000"/>
                <a:gd name="adj3" fmla="val 15000"/>
                <a:gd name="adj4" fmla="val 64977"/>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1"/>
            <p:cNvSpPr txBox="1"/>
            <p:nvPr/>
          </p:nvSpPr>
          <p:spPr>
            <a:xfrm>
              <a:off x="0" y="1638125"/>
              <a:ext cx="2628900" cy="1074763"/>
            </a:xfrm>
            <a:prstGeom prst="rect">
              <a:avLst/>
            </a:prstGeom>
            <a:noFill/>
            <a:ln>
              <a:noFill/>
            </a:ln>
          </p:spPr>
          <p:txBody>
            <a:bodyPr spcFirstLastPara="1" wrap="square" lIns="186950" tIns="256025" rIns="186950" bIns="256025" anchor="ctr" anchorCtr="0">
              <a:noAutofit/>
            </a:bodyPr>
            <a:lstStyle/>
            <a:p>
              <a:pPr marL="0" marR="0" lvl="0" indent="0" algn="ctr" rtl="0">
                <a:lnSpc>
                  <a:spcPct val="9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Test</a:t>
              </a:r>
              <a:endParaRPr/>
            </a:p>
          </p:txBody>
        </p:sp>
        <p:sp>
          <p:nvSpPr>
            <p:cNvPr id="216" name="Google Shape;216;p11"/>
            <p:cNvSpPr/>
            <p:nvPr/>
          </p:nvSpPr>
          <p:spPr>
            <a:xfrm>
              <a:off x="2628900" y="1638125"/>
              <a:ext cx="7886700" cy="1074763"/>
            </a:xfrm>
            <a:prstGeom prst="rect">
              <a:avLst/>
            </a:prstGeom>
            <a:solidFill>
              <a:srgbClr val="CDCFD3">
                <a:alpha val="89803"/>
              </a:srgbClr>
            </a:solidFill>
            <a:ln w="12700" cap="flat" cmpd="sng">
              <a:solidFill>
                <a:srgbClr val="CDCFD3">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txBox="1"/>
            <p:nvPr/>
          </p:nvSpPr>
          <p:spPr>
            <a:xfrm>
              <a:off x="2628900" y="1638125"/>
              <a:ext cx="7886700" cy="1074763"/>
            </a:xfrm>
            <a:prstGeom prst="rect">
              <a:avLst/>
            </a:prstGeom>
            <a:noFill/>
            <a:ln>
              <a:noFill/>
            </a:ln>
          </p:spPr>
          <p:txBody>
            <a:bodyPr spcFirstLastPara="1" wrap="square" lIns="159975" tIns="190500" rIns="159975" bIns="190500" anchor="ctr" anchorCtr="0">
              <a:noAutofit/>
            </a:bodyPr>
            <a:lstStyle/>
            <a:p>
              <a:pPr marL="0" marR="0" lvl="0" indent="0" algn="l" rtl="0">
                <a:lnSpc>
                  <a:spcPct val="90000"/>
                </a:lnSpc>
                <a:spcBef>
                  <a:spcPts val="0"/>
                </a:spcBef>
                <a:spcAft>
                  <a:spcPts val="0"/>
                </a:spcAft>
                <a:buClr>
                  <a:schemeClr val="dk1"/>
                </a:buClr>
                <a:buSzPts val="1500"/>
                <a:buFont typeface="Calibri"/>
                <a:buNone/>
              </a:pPr>
              <a:r>
                <a:rPr lang="en-US" sz="2100">
                  <a:solidFill>
                    <a:schemeClr val="dk1"/>
                  </a:solidFill>
                  <a:latin typeface="Calibri"/>
                  <a:ea typeface="Calibri"/>
                  <a:cs typeface="Calibri"/>
                  <a:sym typeface="Calibri"/>
                </a:rPr>
                <a:t>After a class has been completed, we will evaluate each community member to see if the methods and the information were of value to them.</a:t>
              </a:r>
              <a:endParaRPr sz="2100"/>
            </a:p>
          </p:txBody>
        </p:sp>
        <p:sp>
          <p:nvSpPr>
            <p:cNvPr id="218" name="Google Shape;218;p11"/>
            <p:cNvSpPr/>
            <p:nvPr/>
          </p:nvSpPr>
          <p:spPr>
            <a:xfrm rot="10800000">
              <a:off x="0" y="769"/>
              <a:ext cx="2628900" cy="1653482"/>
            </a:xfrm>
            <a:prstGeom prst="upArrowCallout">
              <a:avLst>
                <a:gd name="adj1" fmla="val 5000"/>
                <a:gd name="adj2" fmla="val 10000"/>
                <a:gd name="adj3" fmla="val 15000"/>
                <a:gd name="adj4" fmla="val 64977"/>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1"/>
            <p:cNvSpPr txBox="1"/>
            <p:nvPr/>
          </p:nvSpPr>
          <p:spPr>
            <a:xfrm>
              <a:off x="0" y="769"/>
              <a:ext cx="2628900" cy="1074763"/>
            </a:xfrm>
            <a:prstGeom prst="rect">
              <a:avLst/>
            </a:prstGeom>
            <a:noFill/>
            <a:ln>
              <a:noFill/>
            </a:ln>
          </p:spPr>
          <p:txBody>
            <a:bodyPr spcFirstLastPara="1" wrap="square" lIns="186950" tIns="256025" rIns="186950" bIns="256025" anchor="ctr" anchorCtr="0">
              <a:noAutofit/>
            </a:bodyPr>
            <a:lstStyle/>
            <a:p>
              <a:pPr marL="0" marR="0" lvl="0" indent="0" algn="ctr" rtl="0">
                <a:lnSpc>
                  <a:spcPct val="9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Prototype</a:t>
              </a:r>
              <a:endParaRPr/>
            </a:p>
          </p:txBody>
        </p:sp>
        <p:sp>
          <p:nvSpPr>
            <p:cNvPr id="220" name="Google Shape;220;p11"/>
            <p:cNvSpPr/>
            <p:nvPr/>
          </p:nvSpPr>
          <p:spPr>
            <a:xfrm>
              <a:off x="2628900" y="769"/>
              <a:ext cx="7886700" cy="1074763"/>
            </a:xfrm>
            <a:prstGeom prst="rect">
              <a:avLst/>
            </a:prstGeom>
            <a:solidFill>
              <a:srgbClr val="CDCFD3">
                <a:alpha val="89803"/>
              </a:srgbClr>
            </a:solidFill>
            <a:ln w="12700" cap="flat" cmpd="sng">
              <a:solidFill>
                <a:srgbClr val="CDCFD3">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txBox="1"/>
            <p:nvPr/>
          </p:nvSpPr>
          <p:spPr>
            <a:xfrm>
              <a:off x="2628900" y="769"/>
              <a:ext cx="7886700" cy="1074763"/>
            </a:xfrm>
            <a:prstGeom prst="rect">
              <a:avLst/>
            </a:prstGeom>
            <a:noFill/>
            <a:ln>
              <a:noFill/>
            </a:ln>
          </p:spPr>
          <p:txBody>
            <a:bodyPr spcFirstLastPara="1" wrap="square" lIns="159975" tIns="190500" rIns="159975" bIns="190500" anchor="ctr" anchorCtr="0">
              <a:noAutofit/>
            </a:bodyPr>
            <a:lstStyle/>
            <a:p>
              <a:pPr marL="0" marR="0" lvl="0" indent="0" algn="l" rtl="0">
                <a:lnSpc>
                  <a:spcPct val="90000"/>
                </a:lnSpc>
                <a:spcBef>
                  <a:spcPts val="0"/>
                </a:spcBef>
                <a:spcAft>
                  <a:spcPts val="0"/>
                </a:spcAft>
                <a:buClr>
                  <a:schemeClr val="dk1"/>
                </a:buClr>
                <a:buSzPts val="1500"/>
                <a:buFont typeface="Calibri"/>
                <a:buNone/>
              </a:pPr>
              <a:r>
                <a:rPr lang="en-US" sz="2100">
                  <a:solidFill>
                    <a:schemeClr val="dk1"/>
                  </a:solidFill>
                  <a:latin typeface="Calibri"/>
                  <a:ea typeface="Calibri"/>
                  <a:cs typeface="Calibri"/>
                  <a:sym typeface="Calibri"/>
                </a:rPr>
                <a:t>Creating a business card that has the CPR steps on it to help individuals in a real time and life situation.</a:t>
              </a:r>
              <a:endParaRPr sz="210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Empathy Map</a:t>
            </a:r>
            <a:endParaRPr/>
          </a:p>
        </p:txBody>
      </p:sp>
      <p:grpSp>
        <p:nvGrpSpPr>
          <p:cNvPr id="227" name="Google Shape;227;p12"/>
          <p:cNvGrpSpPr/>
          <p:nvPr/>
        </p:nvGrpSpPr>
        <p:grpSpPr>
          <a:xfrm>
            <a:off x="848290" y="2054361"/>
            <a:ext cx="10495419" cy="3893865"/>
            <a:chOff x="10090" y="228736"/>
            <a:chExt cx="10495419" cy="3893865"/>
          </a:xfrm>
        </p:grpSpPr>
        <p:sp>
          <p:nvSpPr>
            <p:cNvPr id="228" name="Google Shape;228;p12"/>
            <p:cNvSpPr/>
            <p:nvPr/>
          </p:nvSpPr>
          <p:spPr>
            <a:xfrm>
              <a:off x="10090" y="228736"/>
              <a:ext cx="3426543" cy="1027963"/>
            </a:xfrm>
            <a:prstGeom prst="rect">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2"/>
            <p:cNvSpPr txBox="1"/>
            <p:nvPr/>
          </p:nvSpPr>
          <p:spPr>
            <a:xfrm>
              <a:off x="10090" y="228736"/>
              <a:ext cx="3426543" cy="1027963"/>
            </a:xfrm>
            <a:prstGeom prst="rect">
              <a:avLst/>
            </a:prstGeom>
            <a:noFill/>
            <a:ln>
              <a:noFill/>
            </a:ln>
          </p:spPr>
          <p:txBody>
            <a:bodyPr spcFirstLastPara="1" wrap="square" lIns="270750" tIns="270750" rIns="270750" bIns="270750" anchor="ctr" anchorCtr="0">
              <a:noAutofit/>
            </a:bodyPr>
            <a:lstStyle/>
            <a:p>
              <a:pPr marL="0" marR="0" lvl="0" indent="0" algn="ctr" rtl="0">
                <a:lnSpc>
                  <a:spcPct val="90000"/>
                </a:lnSpc>
                <a:spcBef>
                  <a:spcPts val="0"/>
                </a:spcBef>
                <a:spcAft>
                  <a:spcPts val="0"/>
                </a:spcAft>
                <a:buClr>
                  <a:schemeClr val="lt1"/>
                </a:buClr>
                <a:buSzPts val="3400"/>
                <a:buFont typeface="Calibri"/>
                <a:buNone/>
              </a:pPr>
              <a:r>
                <a:rPr lang="en-US" sz="3400">
                  <a:solidFill>
                    <a:schemeClr val="lt1"/>
                  </a:solidFill>
                  <a:latin typeface="Calibri"/>
                  <a:ea typeface="Calibri"/>
                  <a:cs typeface="Calibri"/>
                  <a:sym typeface="Calibri"/>
                </a:rPr>
                <a:t>Doing</a:t>
              </a:r>
              <a:endParaRPr/>
            </a:p>
          </p:txBody>
        </p:sp>
        <p:sp>
          <p:nvSpPr>
            <p:cNvPr id="230" name="Google Shape;230;p12"/>
            <p:cNvSpPr/>
            <p:nvPr/>
          </p:nvSpPr>
          <p:spPr>
            <a:xfrm>
              <a:off x="10090" y="1256699"/>
              <a:ext cx="3426543" cy="2865902"/>
            </a:xfrm>
            <a:prstGeom prst="rect">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2"/>
            <p:cNvSpPr txBox="1"/>
            <p:nvPr/>
          </p:nvSpPr>
          <p:spPr>
            <a:xfrm>
              <a:off x="10090" y="1256699"/>
              <a:ext cx="3426543" cy="2865902"/>
            </a:xfrm>
            <a:prstGeom prst="rect">
              <a:avLst/>
            </a:prstGeom>
            <a:noFill/>
            <a:ln>
              <a:noFill/>
            </a:ln>
          </p:spPr>
          <p:txBody>
            <a:bodyPr spcFirstLastPara="1" wrap="square" lIns="338450" tIns="338450" rIns="338450" bIns="338450" anchor="t" anchorCtr="0">
              <a:noAutofit/>
            </a:bodyPr>
            <a:lstStyle/>
            <a:p>
              <a:pPr marL="0" marR="0" lvl="0" indent="0" algn="l" rtl="0">
                <a:lnSpc>
                  <a:spcPct val="90000"/>
                </a:lnSpc>
                <a:spcBef>
                  <a:spcPts val="0"/>
                </a:spcBef>
                <a:spcAft>
                  <a:spcPts val="0"/>
                </a:spcAft>
                <a:buClr>
                  <a:schemeClr val="dk1"/>
                </a:buClr>
                <a:buSzPts val="2300"/>
                <a:buFont typeface="Calibri"/>
                <a:buNone/>
              </a:pPr>
              <a:r>
                <a:rPr lang="en-US" sz="2500">
                  <a:solidFill>
                    <a:schemeClr val="dk1"/>
                  </a:solidFill>
                  <a:latin typeface="Calibri"/>
                  <a:ea typeface="Calibri"/>
                  <a:cs typeface="Calibri"/>
                  <a:sym typeface="Calibri"/>
                </a:rPr>
                <a:t>Recognize CPR is needed.</a:t>
              </a:r>
              <a:endParaRPr sz="1600"/>
            </a:p>
            <a:p>
              <a:pPr marL="0" marR="0" lvl="0" indent="0" algn="l" rtl="0">
                <a:lnSpc>
                  <a:spcPct val="90000"/>
                </a:lnSpc>
                <a:spcBef>
                  <a:spcPts val="805"/>
                </a:spcBef>
                <a:spcAft>
                  <a:spcPts val="0"/>
                </a:spcAft>
                <a:buClr>
                  <a:schemeClr val="dk1"/>
                </a:buClr>
                <a:buSzPts val="2300"/>
                <a:buFont typeface="Calibri"/>
                <a:buNone/>
              </a:pPr>
              <a:r>
                <a:rPr lang="en-US" sz="2500">
                  <a:solidFill>
                    <a:schemeClr val="dk1"/>
                  </a:solidFill>
                  <a:latin typeface="Calibri"/>
                  <a:ea typeface="Calibri"/>
                  <a:cs typeface="Calibri"/>
                  <a:sym typeface="Calibri"/>
                </a:rPr>
                <a:t>Uses CPR card to perform.</a:t>
              </a:r>
              <a:endParaRPr sz="1600"/>
            </a:p>
            <a:p>
              <a:pPr marL="0" marR="0" lvl="0" indent="0" algn="l" rtl="0">
                <a:lnSpc>
                  <a:spcPct val="90000"/>
                </a:lnSpc>
                <a:spcBef>
                  <a:spcPts val="805"/>
                </a:spcBef>
                <a:spcAft>
                  <a:spcPts val="0"/>
                </a:spcAft>
                <a:buClr>
                  <a:schemeClr val="dk1"/>
                </a:buClr>
                <a:buSzPts val="2300"/>
                <a:buFont typeface="Calibri"/>
                <a:buNone/>
              </a:pPr>
              <a:r>
                <a:rPr lang="en-US" sz="2500">
                  <a:solidFill>
                    <a:schemeClr val="dk1"/>
                  </a:solidFill>
                  <a:latin typeface="Calibri"/>
                  <a:ea typeface="Calibri"/>
                  <a:cs typeface="Calibri"/>
                  <a:sym typeface="Calibri"/>
                </a:rPr>
                <a:t>CPR steps and call 911.</a:t>
              </a:r>
              <a:endParaRPr sz="1600"/>
            </a:p>
          </p:txBody>
        </p:sp>
        <p:sp>
          <p:nvSpPr>
            <p:cNvPr id="232" name="Google Shape;232;p12"/>
            <p:cNvSpPr/>
            <p:nvPr/>
          </p:nvSpPr>
          <p:spPr>
            <a:xfrm>
              <a:off x="3544528" y="228736"/>
              <a:ext cx="3426543" cy="1027963"/>
            </a:xfrm>
            <a:prstGeom prst="rect">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2"/>
            <p:cNvSpPr txBox="1"/>
            <p:nvPr/>
          </p:nvSpPr>
          <p:spPr>
            <a:xfrm>
              <a:off x="3544528" y="228736"/>
              <a:ext cx="3426543" cy="1027963"/>
            </a:xfrm>
            <a:prstGeom prst="rect">
              <a:avLst/>
            </a:prstGeom>
            <a:noFill/>
            <a:ln>
              <a:noFill/>
            </a:ln>
          </p:spPr>
          <p:txBody>
            <a:bodyPr spcFirstLastPara="1" wrap="square" lIns="270750" tIns="270750" rIns="270750" bIns="270750" anchor="ctr" anchorCtr="0">
              <a:noAutofit/>
            </a:bodyPr>
            <a:lstStyle/>
            <a:p>
              <a:pPr marL="0" marR="0" lvl="0" indent="0" algn="ctr" rtl="0">
                <a:lnSpc>
                  <a:spcPct val="90000"/>
                </a:lnSpc>
                <a:spcBef>
                  <a:spcPts val="0"/>
                </a:spcBef>
                <a:spcAft>
                  <a:spcPts val="0"/>
                </a:spcAft>
                <a:buClr>
                  <a:schemeClr val="lt1"/>
                </a:buClr>
                <a:buSzPts val="3400"/>
                <a:buFont typeface="Calibri"/>
                <a:buNone/>
              </a:pPr>
              <a:r>
                <a:rPr lang="en-US" sz="3400">
                  <a:solidFill>
                    <a:schemeClr val="lt1"/>
                  </a:solidFill>
                  <a:latin typeface="Calibri"/>
                  <a:ea typeface="Calibri"/>
                  <a:cs typeface="Calibri"/>
                  <a:sym typeface="Calibri"/>
                </a:rPr>
                <a:t>Thinking</a:t>
              </a:r>
              <a:endParaRPr/>
            </a:p>
          </p:txBody>
        </p:sp>
        <p:sp>
          <p:nvSpPr>
            <p:cNvPr id="234" name="Google Shape;234;p12"/>
            <p:cNvSpPr/>
            <p:nvPr/>
          </p:nvSpPr>
          <p:spPr>
            <a:xfrm>
              <a:off x="3544528" y="1256699"/>
              <a:ext cx="3426543" cy="2865902"/>
            </a:xfrm>
            <a:prstGeom prst="rect">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2"/>
            <p:cNvSpPr txBox="1"/>
            <p:nvPr/>
          </p:nvSpPr>
          <p:spPr>
            <a:xfrm>
              <a:off x="3544528" y="1256699"/>
              <a:ext cx="3426543" cy="2865902"/>
            </a:xfrm>
            <a:prstGeom prst="rect">
              <a:avLst/>
            </a:prstGeom>
            <a:noFill/>
            <a:ln>
              <a:noFill/>
            </a:ln>
          </p:spPr>
          <p:txBody>
            <a:bodyPr spcFirstLastPara="1" wrap="square" lIns="338450" tIns="338450" rIns="338450" bIns="338450" anchor="t" anchorCtr="0">
              <a:noAutofit/>
            </a:bodyPr>
            <a:lstStyle/>
            <a:p>
              <a:pPr marL="0" marR="0" lvl="0" indent="0" algn="l" rtl="0">
                <a:lnSpc>
                  <a:spcPct val="90000"/>
                </a:lnSpc>
                <a:spcBef>
                  <a:spcPts val="0"/>
                </a:spcBef>
                <a:spcAft>
                  <a:spcPts val="0"/>
                </a:spcAft>
                <a:buClr>
                  <a:schemeClr val="dk1"/>
                </a:buClr>
                <a:buSzPts val="2300"/>
                <a:buFont typeface="Calibri"/>
                <a:buNone/>
              </a:pPr>
              <a:r>
                <a:rPr lang="en-US" sz="2400">
                  <a:solidFill>
                    <a:schemeClr val="dk1"/>
                  </a:solidFill>
                  <a:latin typeface="Calibri"/>
                  <a:ea typeface="Calibri"/>
                  <a:cs typeface="Calibri"/>
                  <a:sym typeface="Calibri"/>
                </a:rPr>
                <a:t>Saving a life.</a:t>
              </a:r>
              <a:endParaRPr sz="1500"/>
            </a:p>
            <a:p>
              <a:pPr marL="0" marR="0" lvl="0" indent="0" algn="l" rtl="0">
                <a:lnSpc>
                  <a:spcPct val="90000"/>
                </a:lnSpc>
                <a:spcBef>
                  <a:spcPts val="805"/>
                </a:spcBef>
                <a:spcAft>
                  <a:spcPts val="0"/>
                </a:spcAft>
                <a:buClr>
                  <a:schemeClr val="dk1"/>
                </a:buClr>
                <a:buSzPts val="2300"/>
                <a:buFont typeface="Calibri"/>
                <a:buNone/>
              </a:pPr>
              <a:r>
                <a:rPr lang="en-US" sz="2400">
                  <a:solidFill>
                    <a:schemeClr val="dk1"/>
                  </a:solidFill>
                  <a:latin typeface="Calibri"/>
                  <a:ea typeface="Calibri"/>
                  <a:cs typeface="Calibri"/>
                  <a:sym typeface="Calibri"/>
                </a:rPr>
                <a:t>Power and ability to do good.</a:t>
              </a:r>
              <a:endParaRPr sz="1500"/>
            </a:p>
            <a:p>
              <a:pPr marL="0" marR="0" lvl="0" indent="0" algn="l" rtl="0">
                <a:lnSpc>
                  <a:spcPct val="90000"/>
                </a:lnSpc>
                <a:spcBef>
                  <a:spcPts val="805"/>
                </a:spcBef>
                <a:spcAft>
                  <a:spcPts val="0"/>
                </a:spcAft>
                <a:buClr>
                  <a:schemeClr val="dk1"/>
                </a:buClr>
                <a:buSzPts val="2300"/>
                <a:buFont typeface="Calibri"/>
                <a:buNone/>
              </a:pPr>
              <a:r>
                <a:rPr lang="en-US" sz="2400">
                  <a:solidFill>
                    <a:schemeClr val="dk1"/>
                  </a:solidFill>
                  <a:latin typeface="Calibri"/>
                  <a:ea typeface="Calibri"/>
                  <a:cs typeface="Calibri"/>
                  <a:sym typeface="Calibri"/>
                </a:rPr>
                <a:t>A community hero when a life is saved or an attempt was made.</a:t>
              </a:r>
              <a:endParaRPr sz="1500"/>
            </a:p>
          </p:txBody>
        </p:sp>
        <p:sp>
          <p:nvSpPr>
            <p:cNvPr id="236" name="Google Shape;236;p12"/>
            <p:cNvSpPr/>
            <p:nvPr/>
          </p:nvSpPr>
          <p:spPr>
            <a:xfrm>
              <a:off x="7078966" y="228736"/>
              <a:ext cx="3426543" cy="1027963"/>
            </a:xfrm>
            <a:prstGeom prst="rect">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2"/>
            <p:cNvSpPr txBox="1"/>
            <p:nvPr/>
          </p:nvSpPr>
          <p:spPr>
            <a:xfrm>
              <a:off x="7078966" y="228736"/>
              <a:ext cx="3426543" cy="1027963"/>
            </a:xfrm>
            <a:prstGeom prst="rect">
              <a:avLst/>
            </a:prstGeom>
            <a:noFill/>
            <a:ln>
              <a:noFill/>
            </a:ln>
          </p:spPr>
          <p:txBody>
            <a:bodyPr spcFirstLastPara="1" wrap="square" lIns="270750" tIns="270750" rIns="270750" bIns="270750" anchor="ctr" anchorCtr="0">
              <a:noAutofit/>
            </a:bodyPr>
            <a:lstStyle/>
            <a:p>
              <a:pPr marL="0" marR="0" lvl="0" indent="0" algn="ctr" rtl="0">
                <a:lnSpc>
                  <a:spcPct val="90000"/>
                </a:lnSpc>
                <a:spcBef>
                  <a:spcPts val="0"/>
                </a:spcBef>
                <a:spcAft>
                  <a:spcPts val="0"/>
                </a:spcAft>
                <a:buClr>
                  <a:schemeClr val="lt1"/>
                </a:buClr>
                <a:buSzPts val="3400"/>
                <a:buFont typeface="Calibri"/>
                <a:buNone/>
              </a:pPr>
              <a:r>
                <a:rPr lang="en-US" sz="3400">
                  <a:solidFill>
                    <a:schemeClr val="lt1"/>
                  </a:solidFill>
                  <a:latin typeface="Calibri"/>
                  <a:ea typeface="Calibri"/>
                  <a:cs typeface="Calibri"/>
                  <a:sym typeface="Calibri"/>
                </a:rPr>
                <a:t>Feeling</a:t>
              </a:r>
              <a:endParaRPr/>
            </a:p>
          </p:txBody>
        </p:sp>
        <p:sp>
          <p:nvSpPr>
            <p:cNvPr id="238" name="Google Shape;238;p12"/>
            <p:cNvSpPr/>
            <p:nvPr/>
          </p:nvSpPr>
          <p:spPr>
            <a:xfrm>
              <a:off x="7078966" y="1256699"/>
              <a:ext cx="3426543" cy="2865902"/>
            </a:xfrm>
            <a:prstGeom prst="rect">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2"/>
            <p:cNvSpPr txBox="1"/>
            <p:nvPr/>
          </p:nvSpPr>
          <p:spPr>
            <a:xfrm>
              <a:off x="7078966" y="1256699"/>
              <a:ext cx="3426543" cy="2865902"/>
            </a:xfrm>
            <a:prstGeom prst="rect">
              <a:avLst/>
            </a:prstGeom>
            <a:noFill/>
            <a:ln>
              <a:noFill/>
            </a:ln>
          </p:spPr>
          <p:txBody>
            <a:bodyPr spcFirstLastPara="1" wrap="square" lIns="338450" tIns="338450" rIns="338450" bIns="338450" anchor="t" anchorCtr="0">
              <a:noAutofit/>
            </a:bodyPr>
            <a:lstStyle/>
            <a:p>
              <a:pPr marL="0" lvl="0" indent="0" algn="l" rtl="0">
                <a:lnSpc>
                  <a:spcPct val="90000"/>
                </a:lnSpc>
                <a:spcBef>
                  <a:spcPts val="805"/>
                </a:spcBef>
                <a:spcAft>
                  <a:spcPts val="0"/>
                </a:spcAft>
                <a:buClr>
                  <a:schemeClr val="dk1"/>
                </a:buClr>
                <a:buSzPts val="2300"/>
                <a:buFont typeface="Calibri"/>
                <a:buNone/>
              </a:pPr>
              <a:endParaRPr sz="1800"/>
            </a:p>
            <a:p>
              <a:pPr marL="0" marR="0" lvl="0" indent="0" algn="l" rtl="0">
                <a:lnSpc>
                  <a:spcPct val="90000"/>
                </a:lnSpc>
                <a:spcBef>
                  <a:spcPts val="0"/>
                </a:spcBef>
                <a:spcAft>
                  <a:spcPts val="0"/>
                </a:spcAft>
                <a:buClr>
                  <a:schemeClr val="dk1"/>
                </a:buClr>
                <a:buSzPts val="2300"/>
                <a:buFont typeface="Calibri"/>
                <a:buNone/>
              </a:pPr>
              <a:r>
                <a:rPr lang="en-US" sz="2400">
                  <a:solidFill>
                    <a:schemeClr val="dk1"/>
                  </a:solidFill>
                  <a:latin typeface="Calibri"/>
                  <a:ea typeface="Calibri"/>
                  <a:cs typeface="Calibri"/>
                  <a:sym typeface="Calibri"/>
                </a:rPr>
                <a:t>Happy.</a:t>
              </a:r>
              <a:endParaRPr sz="2400"/>
            </a:p>
            <a:p>
              <a:pPr marL="0" marR="0" lvl="0" indent="0" algn="l" rtl="0">
                <a:lnSpc>
                  <a:spcPct val="90000"/>
                </a:lnSpc>
                <a:spcBef>
                  <a:spcPts val="805"/>
                </a:spcBef>
                <a:spcAft>
                  <a:spcPts val="0"/>
                </a:spcAft>
                <a:buClr>
                  <a:schemeClr val="dk1"/>
                </a:buClr>
                <a:buSzPts val="2300"/>
                <a:buFont typeface="Calibri"/>
                <a:buNone/>
              </a:pPr>
              <a:r>
                <a:rPr lang="en-US" sz="2400">
                  <a:solidFill>
                    <a:schemeClr val="dk1"/>
                  </a:solidFill>
                  <a:latin typeface="Calibri"/>
                  <a:ea typeface="Calibri"/>
                  <a:cs typeface="Calibri"/>
                  <a:sym typeface="Calibri"/>
                </a:rPr>
                <a:t>Accomplished </a:t>
              </a:r>
              <a:endParaRPr sz="2400"/>
            </a:p>
            <a:p>
              <a:pPr marL="0" marR="0" lvl="0" indent="0" algn="l" rtl="0">
                <a:lnSpc>
                  <a:spcPct val="90000"/>
                </a:lnSpc>
                <a:spcBef>
                  <a:spcPts val="805"/>
                </a:spcBef>
                <a:spcAft>
                  <a:spcPts val="0"/>
                </a:spcAft>
                <a:buClr>
                  <a:schemeClr val="dk1"/>
                </a:buClr>
                <a:buSzPts val="2300"/>
                <a:buFont typeface="Calibri"/>
                <a:buNone/>
              </a:pPr>
              <a:r>
                <a:rPr lang="en-US" sz="2400">
                  <a:solidFill>
                    <a:schemeClr val="dk1"/>
                  </a:solidFill>
                  <a:latin typeface="Calibri"/>
                  <a:ea typeface="Calibri"/>
                  <a:cs typeface="Calibri"/>
                  <a:sym typeface="Calibri"/>
                </a:rPr>
                <a:t>Smart</a:t>
              </a:r>
              <a:endParaRPr sz="2400">
                <a:solidFill>
                  <a:schemeClr val="dk1"/>
                </a:solidFill>
                <a:latin typeface="Calibri"/>
                <a:ea typeface="Calibri"/>
                <a:cs typeface="Calibri"/>
                <a:sym typeface="Calibri"/>
              </a:endParaRPr>
            </a:p>
            <a:p>
              <a:pPr marL="0" marR="0" lvl="0" indent="0" algn="l" rtl="0">
                <a:lnSpc>
                  <a:spcPct val="90000"/>
                </a:lnSpc>
                <a:spcBef>
                  <a:spcPts val="805"/>
                </a:spcBef>
                <a:spcAft>
                  <a:spcPts val="0"/>
                </a:spcAft>
                <a:buClr>
                  <a:schemeClr val="dk1"/>
                </a:buClr>
                <a:buSzPts val="2300"/>
                <a:buFont typeface="Calibri"/>
                <a:buNone/>
              </a:pPr>
              <a:r>
                <a:rPr lang="en-US" sz="2400">
                  <a:solidFill>
                    <a:schemeClr val="dk1"/>
                  </a:solidFill>
                  <a:latin typeface="Calibri"/>
                  <a:ea typeface="Calibri"/>
                  <a:cs typeface="Calibri"/>
                  <a:sym typeface="Calibri"/>
                </a:rPr>
                <a:t>Hero</a:t>
              </a:r>
              <a:endParaRPr sz="2400">
                <a:solidFill>
                  <a:schemeClr val="dk1"/>
                </a:solidFill>
                <a:latin typeface="Calibri"/>
                <a:ea typeface="Calibri"/>
                <a:cs typeface="Calibri"/>
                <a:sym typeface="Calibri"/>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3"/>
        <p:cNvGrpSpPr/>
        <p:nvPr/>
      </p:nvGrpSpPr>
      <p:grpSpPr>
        <a:xfrm>
          <a:off x="0" y="0"/>
          <a:ext cx="0" cy="0"/>
          <a:chOff x="0" y="0"/>
          <a:chExt cx="0" cy="0"/>
        </a:xfrm>
      </p:grpSpPr>
      <p:sp>
        <p:nvSpPr>
          <p:cNvPr id="244" name="Google Shape;244;p1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5" name="Google Shape;245;p1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13"/>
          <p:cNvSpPr/>
          <p:nvPr/>
        </p:nvSpPr>
        <p:spPr>
          <a:xfrm rot="5400000" flipH="1">
            <a:off x="-1410084" y="1410082"/>
            <a:ext cx="6858000" cy="4037836"/>
          </a:xfrm>
          <a:prstGeom prst="rect">
            <a:avLst/>
          </a:prstGeom>
          <a:gradFill>
            <a:gsLst>
              <a:gs pos="0">
                <a:srgbClr val="000000"/>
              </a:gs>
              <a:gs pos="8000">
                <a:srgbClr val="000000"/>
              </a:gs>
              <a:gs pos="100000">
                <a:srgbClr val="2F5496"/>
              </a:gs>
            </a:gsLst>
            <a:lin ang="3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7" name="Google Shape;247;p13"/>
          <p:cNvSpPr/>
          <p:nvPr/>
        </p:nvSpPr>
        <p:spPr>
          <a:xfrm rot="5400000" flipH="1">
            <a:off x="-1410085" y="1420219"/>
            <a:ext cx="6857999" cy="4037839"/>
          </a:xfrm>
          <a:prstGeom prst="rect">
            <a:avLst/>
          </a:prstGeom>
          <a:gradFill>
            <a:gsLst>
              <a:gs pos="0">
                <a:srgbClr val="000000">
                  <a:alpha val="0"/>
                </a:srgbClr>
              </a:gs>
              <a:gs pos="99000">
                <a:srgbClr val="4472C4">
                  <a:alpha val="45882"/>
                </a:srgbClr>
              </a:gs>
              <a:gs pos="100000">
                <a:srgbClr val="4472C4">
                  <a:alpha val="45882"/>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8" name="Google Shape;248;p13"/>
          <p:cNvSpPr/>
          <p:nvPr/>
        </p:nvSpPr>
        <p:spPr>
          <a:xfrm rot="5400000" flipH="1">
            <a:off x="767923" y="3588085"/>
            <a:ext cx="2501979" cy="4037841"/>
          </a:xfrm>
          <a:prstGeom prst="rect">
            <a:avLst/>
          </a:prstGeom>
          <a:gradFill>
            <a:gsLst>
              <a:gs pos="0">
                <a:srgbClr val="4472C4">
                  <a:alpha val="28627"/>
                </a:srgbClr>
              </a:gs>
              <a:gs pos="2000">
                <a:srgbClr val="4472C4">
                  <a:alpha val="28627"/>
                </a:srgbClr>
              </a:gs>
              <a:gs pos="100000">
                <a:srgbClr val="000000">
                  <a:alpha val="29803"/>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9" name="Google Shape;249;p13"/>
          <p:cNvSpPr/>
          <p:nvPr/>
        </p:nvSpPr>
        <p:spPr>
          <a:xfrm rot="-964587">
            <a:off x="-501737" y="969718"/>
            <a:ext cx="3900357" cy="4178958"/>
          </a:xfrm>
          <a:custGeom>
            <a:avLst/>
            <a:gdLst/>
            <a:ahLst/>
            <a:cxnLst/>
            <a:rect l="l" t="t" r="r" b="b"/>
            <a:pathLst>
              <a:path w="3900357" h="4178958" extrusionOk="0">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4472C4">
                  <a:alpha val="42745"/>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0" name="Google Shape;250;p13"/>
          <p:cNvSpPr/>
          <p:nvPr/>
        </p:nvSpPr>
        <p:spPr>
          <a:xfrm rot="5400000" flipH="1">
            <a:off x="-1410093" y="1399943"/>
            <a:ext cx="6858003" cy="4037835"/>
          </a:xfrm>
          <a:prstGeom prst="rect">
            <a:avLst/>
          </a:prstGeom>
          <a:gradFill>
            <a:gsLst>
              <a:gs pos="0">
                <a:srgbClr val="000000">
                  <a:alpha val="0"/>
                </a:srgbClr>
              </a:gs>
              <a:gs pos="99000">
                <a:srgbClr val="8DA9DB">
                  <a:alpha val="10980"/>
                </a:srgbClr>
              </a:gs>
              <a:gs pos="100000">
                <a:srgbClr val="8DA9DB">
                  <a:alpha val="10980"/>
                </a:srgbClr>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 name="Google Shape;251;p13"/>
          <p:cNvSpPr txBox="1">
            <a:spLocks noGrp="1"/>
          </p:cNvSpPr>
          <p:nvPr>
            <p:ph type="title"/>
          </p:nvPr>
        </p:nvSpPr>
        <p:spPr>
          <a:xfrm>
            <a:off x="466722" y="586855"/>
            <a:ext cx="3201366" cy="3387497"/>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rgbClr val="FFFFFF"/>
              </a:buClr>
              <a:buSzPts val="4000"/>
              <a:buFont typeface="Calibri"/>
              <a:buNone/>
            </a:pPr>
            <a:r>
              <a:rPr lang="en-US" sz="4000">
                <a:solidFill>
                  <a:srgbClr val="FFFFFF"/>
                </a:solidFill>
              </a:rPr>
              <a:t>Prototype Proposal</a:t>
            </a:r>
            <a:endParaRPr/>
          </a:p>
        </p:txBody>
      </p:sp>
      <p:sp>
        <p:nvSpPr>
          <p:cNvPr id="252" name="Google Shape;252;p13"/>
          <p:cNvSpPr txBox="1">
            <a:spLocks noGrp="1"/>
          </p:cNvSpPr>
          <p:nvPr>
            <p:ph type="body" idx="1"/>
          </p:nvPr>
        </p:nvSpPr>
        <p:spPr>
          <a:xfrm>
            <a:off x="4810259" y="649480"/>
            <a:ext cx="6555347" cy="5546047"/>
          </a:xfrm>
          <a:prstGeom prst="rect">
            <a:avLst/>
          </a:prstGeom>
          <a:noFill/>
          <a:ln>
            <a:noFill/>
          </a:ln>
        </p:spPr>
        <p:txBody>
          <a:bodyPr spcFirstLastPara="1" wrap="square" lIns="91425" tIns="45700" rIns="91425" bIns="45700" anchor="ctr" anchorCtr="0">
            <a:normAutofit lnSpcReduction="10000"/>
          </a:bodyPr>
          <a:lstStyle/>
          <a:p>
            <a:pPr marL="228600" lvl="0" indent="-260350" algn="l" rtl="0">
              <a:lnSpc>
                <a:spcPct val="90000"/>
              </a:lnSpc>
              <a:spcBef>
                <a:spcPts val="0"/>
              </a:spcBef>
              <a:spcAft>
                <a:spcPts val="0"/>
              </a:spcAft>
              <a:buClr>
                <a:schemeClr val="dk1"/>
              </a:buClr>
              <a:buSzPts val="2500"/>
              <a:buChar char="●"/>
            </a:pPr>
            <a:r>
              <a:rPr lang="en-US" sz="2500"/>
              <a:t>Participatory Design Research</a:t>
            </a:r>
            <a:endParaRPr sz="3300"/>
          </a:p>
          <a:p>
            <a:pPr marL="0" lvl="0" indent="0" algn="l" rtl="0">
              <a:lnSpc>
                <a:spcPct val="90000"/>
              </a:lnSpc>
              <a:spcBef>
                <a:spcPts val="1000"/>
              </a:spcBef>
              <a:spcAft>
                <a:spcPts val="0"/>
              </a:spcAft>
              <a:buClr>
                <a:schemeClr val="dk1"/>
              </a:buClr>
              <a:buSzPts val="2000"/>
              <a:buNone/>
            </a:pPr>
            <a:r>
              <a:rPr lang="en-US" sz="2500"/>
              <a:t>	- The proposed approach to design includes all stakeholders to help meet the needs of the community. </a:t>
            </a:r>
            <a:endParaRPr sz="3300"/>
          </a:p>
          <a:p>
            <a:pPr marL="228600" lvl="0" indent="-260350" algn="l" rtl="0">
              <a:lnSpc>
                <a:spcPct val="90000"/>
              </a:lnSpc>
              <a:spcBef>
                <a:spcPts val="1000"/>
              </a:spcBef>
              <a:spcAft>
                <a:spcPts val="0"/>
              </a:spcAft>
              <a:buClr>
                <a:schemeClr val="dk1"/>
              </a:buClr>
              <a:buSzPts val="2500"/>
              <a:buChar char="●"/>
            </a:pPr>
            <a:r>
              <a:rPr lang="en-US" sz="2500"/>
              <a:t>Interviews</a:t>
            </a:r>
            <a:endParaRPr sz="3300"/>
          </a:p>
          <a:p>
            <a:pPr marL="228600" lvl="0" indent="-260350" algn="l" rtl="0">
              <a:lnSpc>
                <a:spcPct val="90000"/>
              </a:lnSpc>
              <a:spcBef>
                <a:spcPts val="1000"/>
              </a:spcBef>
              <a:spcAft>
                <a:spcPts val="0"/>
              </a:spcAft>
              <a:buClr>
                <a:schemeClr val="dk1"/>
              </a:buClr>
              <a:buSzPts val="2500"/>
              <a:buChar char="●"/>
            </a:pPr>
            <a:r>
              <a:rPr lang="en-US" sz="2500"/>
              <a:t>Studies</a:t>
            </a:r>
            <a:endParaRPr sz="3300"/>
          </a:p>
          <a:p>
            <a:pPr marL="228600" lvl="0" indent="-260350" algn="l" rtl="0">
              <a:lnSpc>
                <a:spcPct val="90000"/>
              </a:lnSpc>
              <a:spcBef>
                <a:spcPts val="1000"/>
              </a:spcBef>
              <a:spcAft>
                <a:spcPts val="0"/>
              </a:spcAft>
              <a:buClr>
                <a:schemeClr val="dk1"/>
              </a:buClr>
              <a:buSzPts val="2500"/>
              <a:buChar char="●"/>
            </a:pPr>
            <a:r>
              <a:rPr lang="en-US" sz="2500"/>
              <a:t>Role-playing</a:t>
            </a:r>
            <a:endParaRPr sz="3300"/>
          </a:p>
          <a:p>
            <a:pPr marL="228600" lvl="0" indent="-260350" algn="l" rtl="0">
              <a:lnSpc>
                <a:spcPct val="90000"/>
              </a:lnSpc>
              <a:spcBef>
                <a:spcPts val="1000"/>
              </a:spcBef>
              <a:spcAft>
                <a:spcPts val="0"/>
              </a:spcAft>
              <a:buClr>
                <a:schemeClr val="dk1"/>
              </a:buClr>
              <a:buSzPts val="2500"/>
              <a:buChar char="●"/>
            </a:pPr>
            <a:r>
              <a:rPr lang="en-US" sz="2500"/>
              <a:t>Interactive Music therapy</a:t>
            </a:r>
            <a:endParaRPr sz="2500"/>
          </a:p>
          <a:p>
            <a:pPr marL="228600" lvl="0" indent="-260350" algn="l" rtl="0">
              <a:lnSpc>
                <a:spcPct val="90000"/>
              </a:lnSpc>
              <a:spcBef>
                <a:spcPts val="1000"/>
              </a:spcBef>
              <a:spcAft>
                <a:spcPts val="0"/>
              </a:spcAft>
              <a:buSzPts val="2500"/>
              <a:buChar char="●"/>
            </a:pPr>
            <a:r>
              <a:rPr lang="en-US" sz="2500"/>
              <a:t>CPR step by step business card.</a:t>
            </a:r>
            <a:endParaRPr sz="2500"/>
          </a:p>
          <a:p>
            <a:pPr marL="228600" lvl="0" indent="-260350" algn="l" rtl="0">
              <a:lnSpc>
                <a:spcPct val="90000"/>
              </a:lnSpc>
              <a:spcBef>
                <a:spcPts val="1000"/>
              </a:spcBef>
              <a:spcAft>
                <a:spcPts val="0"/>
              </a:spcAft>
              <a:buSzPts val="2500"/>
              <a:buChar char="●"/>
            </a:pPr>
            <a:r>
              <a:rPr lang="en-US" sz="2500"/>
              <a:t>CPR app w/ 911 abilities </a:t>
            </a:r>
            <a:endParaRPr sz="2500"/>
          </a:p>
          <a:p>
            <a:pPr marL="0" lvl="0" indent="0" algn="l" rtl="0">
              <a:lnSpc>
                <a:spcPct val="90000"/>
              </a:lnSpc>
              <a:spcBef>
                <a:spcPts val="1000"/>
              </a:spcBef>
              <a:spcAft>
                <a:spcPts val="1600"/>
              </a:spcAft>
              <a:buClr>
                <a:schemeClr val="dk1"/>
              </a:buClr>
              <a:buSzPts val="2000"/>
              <a:buNone/>
            </a:pPr>
            <a:r>
              <a:rPr lang="en-US" sz="2500"/>
              <a:t>This helps keep the people involved and engaged in information that may be new and cause hesitancy and fear</a:t>
            </a:r>
            <a:r>
              <a:rPr lang="en-US" sz="2000"/>
              <a: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Concepts 1 &amp; 2:</a:t>
            </a:r>
            <a:endParaRPr/>
          </a:p>
        </p:txBody>
      </p:sp>
      <p:grpSp>
        <p:nvGrpSpPr>
          <p:cNvPr id="258" name="Google Shape;258;p14"/>
          <p:cNvGrpSpPr/>
          <p:nvPr/>
        </p:nvGrpSpPr>
        <p:grpSpPr>
          <a:xfrm>
            <a:off x="838200" y="1825678"/>
            <a:ext cx="10515600" cy="4351231"/>
            <a:chOff x="0" y="53"/>
            <a:chExt cx="10515600" cy="4351231"/>
          </a:xfrm>
        </p:grpSpPr>
        <p:sp>
          <p:nvSpPr>
            <p:cNvPr id="259" name="Google Shape;259;p14"/>
            <p:cNvSpPr/>
            <p:nvPr/>
          </p:nvSpPr>
          <p:spPr>
            <a:xfrm rot="5400000">
              <a:off x="6301587" y="-2303662"/>
              <a:ext cx="1698041" cy="6729984"/>
            </a:xfrm>
            <a:prstGeom prst="round2SameRect">
              <a:avLst>
                <a:gd name="adj1" fmla="val 16667"/>
                <a:gd name="adj2" fmla="val 0"/>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txBox="1"/>
            <p:nvPr/>
          </p:nvSpPr>
          <p:spPr>
            <a:xfrm>
              <a:off x="3785616" y="295201"/>
              <a:ext cx="6647092" cy="1532257"/>
            </a:xfrm>
            <a:prstGeom prst="rect">
              <a:avLst/>
            </a:prstGeom>
            <a:noFill/>
            <a:ln>
              <a:noFill/>
            </a:ln>
          </p:spPr>
          <p:txBody>
            <a:bodyPr spcFirstLastPara="1" wrap="square" lIns="87625" tIns="43800" rIns="87625" bIns="43800" anchor="ctr" anchorCtr="0">
              <a:noAutofit/>
            </a:bodyPr>
            <a:lstStyle/>
            <a:p>
              <a:pPr marL="228600" marR="0" lvl="1" indent="-228600" algn="l" rtl="0">
                <a:lnSpc>
                  <a:spcPct val="90000"/>
                </a:lnSpc>
                <a:spcBef>
                  <a:spcPts val="0"/>
                </a:spcBef>
                <a:spcAft>
                  <a:spcPts val="0"/>
                </a:spcAft>
                <a:buClr>
                  <a:schemeClr val="dk1"/>
                </a:buClr>
                <a:buSzPts val="2300"/>
                <a:buFont typeface="Calibri"/>
                <a:buChar char="•"/>
              </a:pPr>
              <a:r>
                <a:rPr lang="en-US" sz="2300" b="0" i="0" u="none" strike="noStrike" cap="none">
                  <a:solidFill>
                    <a:schemeClr val="dk1"/>
                  </a:solidFill>
                  <a:latin typeface="Calibri"/>
                  <a:ea typeface="Calibri"/>
                  <a:cs typeface="Calibri"/>
                  <a:sym typeface="Calibri"/>
                </a:rPr>
                <a:t>Learning CPR depth and rhythm can be difficult to those who may have never been in a real-life CPR situation. Being able to perform CPR requires a certain cadence and depth with each compression.</a:t>
              </a:r>
              <a:endParaRPr/>
            </a:p>
          </p:txBody>
        </p:sp>
        <p:sp>
          <p:nvSpPr>
            <p:cNvPr id="261" name="Google Shape;261;p14"/>
            <p:cNvSpPr/>
            <p:nvPr/>
          </p:nvSpPr>
          <p:spPr>
            <a:xfrm>
              <a:off x="0" y="53"/>
              <a:ext cx="3785616" cy="2122552"/>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txBox="1"/>
            <p:nvPr/>
          </p:nvSpPr>
          <p:spPr>
            <a:xfrm>
              <a:off x="103614" y="103667"/>
              <a:ext cx="3578388" cy="1915324"/>
            </a:xfrm>
            <a:prstGeom prst="rect">
              <a:avLst/>
            </a:prstGeom>
            <a:noFill/>
            <a:ln>
              <a:noFill/>
            </a:ln>
          </p:spPr>
          <p:txBody>
            <a:bodyPr spcFirstLastPara="1" wrap="square" lIns="228600" tIns="114300" rIns="228600" bIns="114300" anchor="ctr" anchorCtr="0">
              <a:noAutofit/>
            </a:bodyPr>
            <a:lstStyle/>
            <a:p>
              <a:pPr marL="0" marR="0" lvl="0" indent="0" algn="ctr" rtl="0">
                <a:lnSpc>
                  <a:spcPct val="90000"/>
                </a:lnSpc>
                <a:spcBef>
                  <a:spcPts val="0"/>
                </a:spcBef>
                <a:spcAft>
                  <a:spcPts val="0"/>
                </a:spcAft>
                <a:buClr>
                  <a:schemeClr val="lt1"/>
                </a:buClr>
                <a:buSzPts val="6000"/>
                <a:buFont typeface="Calibri"/>
                <a:buNone/>
              </a:pPr>
              <a:r>
                <a:rPr lang="en-US" sz="6000">
                  <a:solidFill>
                    <a:schemeClr val="lt1"/>
                  </a:solidFill>
                  <a:latin typeface="Calibri"/>
                  <a:ea typeface="Calibri"/>
                  <a:cs typeface="Calibri"/>
                  <a:sym typeface="Calibri"/>
                </a:rPr>
                <a:t>Music</a:t>
              </a:r>
              <a:endParaRPr/>
            </a:p>
          </p:txBody>
        </p:sp>
        <p:sp>
          <p:nvSpPr>
            <p:cNvPr id="263" name="Google Shape;263;p14"/>
            <p:cNvSpPr/>
            <p:nvPr/>
          </p:nvSpPr>
          <p:spPr>
            <a:xfrm rot="5400000">
              <a:off x="6301587" y="-74983"/>
              <a:ext cx="1698041" cy="6729984"/>
            </a:xfrm>
            <a:prstGeom prst="round2SameRect">
              <a:avLst>
                <a:gd name="adj1" fmla="val 16667"/>
                <a:gd name="adj2" fmla="val 0"/>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txBox="1"/>
            <p:nvPr/>
          </p:nvSpPr>
          <p:spPr>
            <a:xfrm>
              <a:off x="3785616" y="2523880"/>
              <a:ext cx="6647092" cy="1532257"/>
            </a:xfrm>
            <a:prstGeom prst="rect">
              <a:avLst/>
            </a:prstGeom>
            <a:noFill/>
            <a:ln>
              <a:noFill/>
            </a:ln>
          </p:spPr>
          <p:txBody>
            <a:bodyPr spcFirstLastPara="1" wrap="square" lIns="87625" tIns="43800" rIns="87625" bIns="43800" anchor="ctr" anchorCtr="0">
              <a:noAutofit/>
            </a:bodyPr>
            <a:lstStyle/>
            <a:p>
              <a:pPr marL="228600" marR="0" lvl="1" indent="-228600" algn="l" rtl="0">
                <a:lnSpc>
                  <a:spcPct val="90000"/>
                </a:lnSpc>
                <a:spcBef>
                  <a:spcPts val="0"/>
                </a:spcBef>
                <a:spcAft>
                  <a:spcPts val="0"/>
                </a:spcAft>
                <a:buClr>
                  <a:schemeClr val="dk1"/>
                </a:buClr>
                <a:buSzPts val="2300"/>
                <a:buFont typeface="Calibri"/>
                <a:buChar char="•"/>
              </a:pPr>
              <a:r>
                <a:rPr lang="en-US" sz="2300" b="0" i="0" u="none" strike="noStrike" cap="none">
                  <a:solidFill>
                    <a:schemeClr val="dk1"/>
                  </a:solidFill>
                  <a:latin typeface="Calibri"/>
                  <a:ea typeface="Calibri"/>
                  <a:cs typeface="Calibri"/>
                  <a:sym typeface="Calibri"/>
                </a:rPr>
                <a:t>CPR is an interactive and true-life skill event. Practicing on mannequins or paring up in groups to create a scenario will be helpful in teaching.</a:t>
              </a:r>
              <a:endParaRPr/>
            </a:p>
          </p:txBody>
        </p:sp>
        <p:sp>
          <p:nvSpPr>
            <p:cNvPr id="265" name="Google Shape;265;p14"/>
            <p:cNvSpPr/>
            <p:nvPr/>
          </p:nvSpPr>
          <p:spPr>
            <a:xfrm>
              <a:off x="0" y="2228732"/>
              <a:ext cx="3785616" cy="2122552"/>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4"/>
            <p:cNvSpPr txBox="1"/>
            <p:nvPr/>
          </p:nvSpPr>
          <p:spPr>
            <a:xfrm>
              <a:off x="103614" y="2332346"/>
              <a:ext cx="3578388" cy="1915324"/>
            </a:xfrm>
            <a:prstGeom prst="rect">
              <a:avLst/>
            </a:prstGeom>
            <a:noFill/>
            <a:ln>
              <a:noFill/>
            </a:ln>
          </p:spPr>
          <p:txBody>
            <a:bodyPr spcFirstLastPara="1" wrap="square" lIns="228600" tIns="114300" rIns="228600" bIns="114300" anchor="ctr" anchorCtr="0">
              <a:noAutofit/>
            </a:bodyPr>
            <a:lstStyle/>
            <a:p>
              <a:pPr marL="0" marR="0" lvl="0" indent="0" algn="ctr" rtl="0">
                <a:lnSpc>
                  <a:spcPct val="90000"/>
                </a:lnSpc>
                <a:spcBef>
                  <a:spcPts val="0"/>
                </a:spcBef>
                <a:spcAft>
                  <a:spcPts val="0"/>
                </a:spcAft>
                <a:buClr>
                  <a:schemeClr val="lt1"/>
                </a:buClr>
                <a:buSzPts val="6000"/>
                <a:buFont typeface="Calibri"/>
                <a:buNone/>
              </a:pPr>
              <a:r>
                <a:rPr lang="en-US" sz="6000">
                  <a:solidFill>
                    <a:schemeClr val="lt1"/>
                  </a:solidFill>
                  <a:latin typeface="Calibri"/>
                  <a:ea typeface="Calibri"/>
                  <a:cs typeface="Calibri"/>
                  <a:sym typeface="Calibri"/>
                </a:rPr>
                <a:t>Role Playing</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23cc48bf957_1_3"/>
          <p:cNvSpPr txBox="1">
            <a:spLocks noGrp="1"/>
          </p:cNvSpPr>
          <p:nvPr>
            <p:ph type="title"/>
          </p:nvPr>
        </p:nvSpPr>
        <p:spPr>
          <a:xfrm>
            <a:off x="415600" y="546667"/>
            <a:ext cx="11360700" cy="810300"/>
          </a:xfrm>
        </p:spPr>
        <p:txBody>
          <a:bodyPr spcFirstLastPara="1" wrap="square" lIns="91425" tIns="45700" rIns="91425" bIns="45700" anchor="t" anchorCtr="0">
            <a:normAutofit/>
          </a:bodyPr>
          <a:lstStyle/>
          <a:p>
            <a:pPr marL="0" lvl="0" indent="0" rtl="0">
              <a:spcBef>
                <a:spcPts val="0"/>
              </a:spcBef>
              <a:spcAft>
                <a:spcPts val="0"/>
              </a:spcAft>
              <a:buNone/>
            </a:pPr>
            <a:r>
              <a:rPr lang="en-US"/>
              <a:t>Research Evidence</a:t>
            </a:r>
          </a:p>
        </p:txBody>
      </p:sp>
      <p:sp>
        <p:nvSpPr>
          <p:cNvPr id="273" name="Google Shape;273;g23cc48bf957_1_3"/>
          <p:cNvSpPr txBox="1">
            <a:spLocks noGrp="1"/>
          </p:cNvSpPr>
          <p:nvPr>
            <p:ph type="body" idx="1"/>
          </p:nvPr>
        </p:nvSpPr>
        <p:spPr>
          <a:xfrm>
            <a:off x="415600" y="1639833"/>
            <a:ext cx="11171563" cy="3889430"/>
          </a:xfrm>
        </p:spPr>
        <p:txBody>
          <a:bodyPr spcFirstLastPara="1" wrap="square" lIns="91425" tIns="45700" rIns="91425" bIns="45700" anchor="t" anchorCtr="0">
            <a:normAutofit fontScale="92500"/>
          </a:bodyPr>
          <a:lstStyle/>
          <a:p>
            <a:pPr marL="0" lvl="0" indent="0" rtl="0">
              <a:lnSpc>
                <a:spcPct val="105000"/>
              </a:lnSpc>
              <a:spcBef>
                <a:spcPts val="1000"/>
              </a:spcBef>
              <a:spcAft>
                <a:spcPts val="0"/>
              </a:spcAft>
              <a:buNone/>
            </a:pPr>
            <a:r>
              <a:rPr lang="en-US" sz="1700" dirty="0"/>
              <a:t>Music and Memory</a:t>
            </a:r>
          </a:p>
          <a:p>
            <a:pPr marL="0" lvl="0" indent="0" rtl="0">
              <a:lnSpc>
                <a:spcPct val="105000"/>
              </a:lnSpc>
              <a:spcBef>
                <a:spcPts val="1600"/>
              </a:spcBef>
              <a:spcAft>
                <a:spcPts val="0"/>
              </a:spcAft>
              <a:buNone/>
            </a:pPr>
            <a:r>
              <a:rPr lang="en-US" sz="1700" dirty="0"/>
              <a:t>“Music can help to improve memory and retention. When we listen to music, our brain releases dopamine, a chemical that helps to increase our “good” feelings. These positive feelings can help us memorize or recall information more easily. The primary way music helps us retain information is by engaging in the parts of the brain responsible for memory and learning” (Shulman, 2023)</a:t>
            </a:r>
          </a:p>
          <a:p>
            <a:pPr marL="0" lvl="0" indent="0" rtl="0">
              <a:lnSpc>
                <a:spcPct val="105000"/>
              </a:lnSpc>
              <a:spcBef>
                <a:spcPts val="1600"/>
              </a:spcBef>
              <a:spcAft>
                <a:spcPts val="0"/>
              </a:spcAft>
              <a:buNone/>
            </a:pPr>
            <a:endParaRPr lang="en-US" sz="1700" dirty="0"/>
          </a:p>
          <a:p>
            <a:pPr marL="0" lvl="0" indent="0" rtl="0">
              <a:lnSpc>
                <a:spcPct val="105000"/>
              </a:lnSpc>
              <a:spcBef>
                <a:spcPts val="1600"/>
              </a:spcBef>
              <a:spcAft>
                <a:spcPts val="0"/>
              </a:spcAft>
              <a:buNone/>
            </a:pPr>
            <a:r>
              <a:rPr lang="en-US" sz="1700" dirty="0"/>
              <a:t>Music and Concentration</a:t>
            </a:r>
          </a:p>
          <a:p>
            <a:pPr marL="0" lvl="0" indent="0" rtl="0">
              <a:lnSpc>
                <a:spcPct val="105000"/>
              </a:lnSpc>
              <a:spcBef>
                <a:spcPts val="1600"/>
              </a:spcBef>
              <a:spcAft>
                <a:spcPts val="1600"/>
              </a:spcAft>
              <a:buNone/>
            </a:pPr>
            <a:r>
              <a:rPr lang="en-US" sz="1700" dirty="0"/>
              <a:t>“Music can improve concentration and focus. Listening to music helps you concentrate and focus on tasks that require mental effort. This technique can be beneficial while studying or working on a challenging project. Music can also block distractions and create a conducive learning environment, which helps with staying on task” (Shulman, 2023)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23cc48bf957_1_25"/>
          <p:cNvSpPr txBox="1">
            <a:spLocks noGrp="1"/>
          </p:cNvSpPr>
          <p:nvPr>
            <p:ph type="title"/>
          </p:nvPr>
        </p:nvSpPr>
        <p:spPr>
          <a:xfrm>
            <a:off x="354000" y="1534800"/>
            <a:ext cx="5393700" cy="2085900"/>
          </a:xfrm>
        </p:spPr>
        <p:txBody>
          <a:bodyPr spcFirstLastPara="1" wrap="square" lIns="91425" tIns="45700" rIns="91425" bIns="45700" anchor="b" anchorCtr="0">
            <a:normAutofit/>
          </a:bodyPr>
          <a:lstStyle/>
          <a:p>
            <a:pPr marL="0" lvl="0" indent="0" rtl="0">
              <a:spcBef>
                <a:spcPts val="0"/>
              </a:spcBef>
              <a:spcAft>
                <a:spcPts val="0"/>
              </a:spcAft>
              <a:buNone/>
            </a:pPr>
            <a:r>
              <a:rPr lang="en-US"/>
              <a:t>Research Evidence</a:t>
            </a:r>
          </a:p>
        </p:txBody>
      </p:sp>
      <p:sp>
        <p:nvSpPr>
          <p:cNvPr id="285" name="Subtitle 2">
            <a:extLst>
              <a:ext uri="{FF2B5EF4-FFF2-40B4-BE49-F238E27FC236}">
                <a16:creationId xmlns:a16="http://schemas.microsoft.com/office/drawing/2014/main" id="{1EA2EF7D-B179-9B66-DAA0-A300FD3A0902}"/>
              </a:ext>
            </a:extLst>
          </p:cNvPr>
          <p:cNvSpPr>
            <a:spLocks noGrp="1"/>
          </p:cNvSpPr>
          <p:nvPr>
            <p:ph type="subTitle" idx="1"/>
          </p:nvPr>
        </p:nvSpPr>
        <p:spPr>
          <a:xfrm>
            <a:off x="354000" y="3692002"/>
            <a:ext cx="5393700" cy="1692300"/>
          </a:xfrm>
        </p:spPr>
        <p:txBody>
          <a:bodyPr/>
          <a:lstStyle/>
          <a:p>
            <a:endParaRPr lang="en-US"/>
          </a:p>
        </p:txBody>
      </p:sp>
      <p:sp>
        <p:nvSpPr>
          <p:cNvPr id="280" name="Google Shape;280;g23cc48bf957_1_25"/>
          <p:cNvSpPr txBox="1">
            <a:spLocks noGrp="1"/>
          </p:cNvSpPr>
          <p:nvPr>
            <p:ph type="body" idx="2"/>
          </p:nvPr>
        </p:nvSpPr>
        <p:spPr>
          <a:xfrm>
            <a:off x="6586000" y="965600"/>
            <a:ext cx="5115900" cy="4926900"/>
          </a:xfrm>
        </p:spPr>
        <p:txBody>
          <a:bodyPr spcFirstLastPara="1" wrap="square" lIns="91425" tIns="45700" rIns="91425" bIns="45700" anchor="ctr" anchorCtr="0">
            <a:normAutofit/>
          </a:bodyPr>
          <a:lstStyle/>
          <a:p>
            <a:pPr marL="0" lvl="0" indent="0" rtl="0">
              <a:spcBef>
                <a:spcPts val="1000"/>
              </a:spcBef>
              <a:spcAft>
                <a:spcPts val="0"/>
              </a:spcAft>
              <a:buNone/>
            </a:pPr>
            <a:r>
              <a:rPr lang="en-US" sz="2200"/>
              <a:t>Why Role Playing?</a:t>
            </a:r>
          </a:p>
          <a:p>
            <a:pPr marL="0" lvl="0" indent="0" rtl="0">
              <a:spcBef>
                <a:spcPts val="1600"/>
              </a:spcBef>
              <a:spcAft>
                <a:spcPts val="0"/>
              </a:spcAft>
              <a:buNone/>
            </a:pPr>
            <a:endParaRPr lang="en-US" sz="2200"/>
          </a:p>
          <a:p>
            <a:pPr marL="0" lvl="0" indent="0" rtl="0">
              <a:spcBef>
                <a:spcPts val="1600"/>
              </a:spcBef>
              <a:spcAft>
                <a:spcPts val="1600"/>
              </a:spcAft>
              <a:buNone/>
            </a:pPr>
            <a:r>
              <a:rPr lang="en-US" sz="2200"/>
              <a:t>“Role playing is an effective learning method for adult education because it increases learning retention, provides hands-on training, and enables better teamwork and communication.  Adults learn more when they have fun while learning” (California HealthCare Foundation, 2006).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5"/>
          <p:cNvSpPr txBox="1">
            <a:spLocks noGrp="1"/>
          </p:cNvSpPr>
          <p:nvPr>
            <p:ph type="title"/>
          </p:nvPr>
        </p:nvSpPr>
        <p:spPr>
          <a:xfrm>
            <a:off x="354000" y="1534800"/>
            <a:ext cx="5393700" cy="2085900"/>
          </a:xfrm>
        </p:spPr>
        <p:txBody>
          <a:bodyPr spcFirstLastPara="1" wrap="square" lIns="91425" tIns="45700" rIns="91425" bIns="45700" anchor="b" anchorCtr="0">
            <a:normAutofit/>
          </a:bodyPr>
          <a:lstStyle/>
          <a:p>
            <a:pPr marL="0" lvl="0" indent="0" rtl="0">
              <a:spcBef>
                <a:spcPts val="0"/>
              </a:spcBef>
              <a:spcAft>
                <a:spcPts val="0"/>
              </a:spcAft>
              <a:buClr>
                <a:schemeClr val="dk1"/>
              </a:buClr>
              <a:buSzPts val="4400"/>
              <a:buFont typeface="Calibri"/>
              <a:buNone/>
            </a:pPr>
            <a:r>
              <a:rPr lang="en-US"/>
              <a:t>Prototype Plan/Produce</a:t>
            </a:r>
          </a:p>
        </p:txBody>
      </p:sp>
      <p:sp>
        <p:nvSpPr>
          <p:cNvPr id="291" name="Subtitle 2">
            <a:extLst>
              <a:ext uri="{FF2B5EF4-FFF2-40B4-BE49-F238E27FC236}">
                <a16:creationId xmlns:a16="http://schemas.microsoft.com/office/drawing/2014/main" id="{723B5738-8DE1-D559-47CE-8946010DA200}"/>
              </a:ext>
            </a:extLst>
          </p:cNvPr>
          <p:cNvSpPr>
            <a:spLocks noGrp="1"/>
          </p:cNvSpPr>
          <p:nvPr>
            <p:ph type="subTitle" idx="1"/>
          </p:nvPr>
        </p:nvSpPr>
        <p:spPr>
          <a:xfrm>
            <a:off x="354000" y="3692002"/>
            <a:ext cx="5393700" cy="1692300"/>
          </a:xfrm>
        </p:spPr>
        <p:txBody>
          <a:bodyPr/>
          <a:lstStyle/>
          <a:p>
            <a:endParaRPr lang="en-US"/>
          </a:p>
        </p:txBody>
      </p:sp>
      <p:sp>
        <p:nvSpPr>
          <p:cNvPr id="286" name="Google Shape;286;p15"/>
          <p:cNvSpPr txBox="1">
            <a:spLocks noGrp="1"/>
          </p:cNvSpPr>
          <p:nvPr>
            <p:ph type="body" idx="2"/>
          </p:nvPr>
        </p:nvSpPr>
        <p:spPr>
          <a:xfrm>
            <a:off x="6586000" y="965600"/>
            <a:ext cx="5115900" cy="4926900"/>
          </a:xfrm>
        </p:spPr>
        <p:txBody>
          <a:bodyPr spcFirstLastPara="1" wrap="square" lIns="91425" tIns="45700" rIns="91425" bIns="45700" anchor="ctr" anchorCtr="0">
            <a:normAutofit/>
          </a:bodyPr>
          <a:lstStyle/>
          <a:p>
            <a:pPr marL="228600" lvl="0" indent="-227965" rtl="0">
              <a:lnSpc>
                <a:spcPct val="105000"/>
              </a:lnSpc>
              <a:spcBef>
                <a:spcPts val="0"/>
              </a:spcBef>
              <a:spcAft>
                <a:spcPts val="0"/>
              </a:spcAft>
              <a:buClr>
                <a:schemeClr val="dk1"/>
              </a:buClr>
              <a:buSzPts val="2790"/>
              <a:buChar char="●"/>
            </a:pPr>
            <a:r>
              <a:rPr lang="en-US" sz="1300"/>
              <a:t>What are you making?</a:t>
            </a:r>
          </a:p>
          <a:p>
            <a:pPr marL="685800" lvl="1" indent="-229869" rtl="0">
              <a:lnSpc>
                <a:spcPct val="105000"/>
              </a:lnSpc>
              <a:spcBef>
                <a:spcPts val="500"/>
              </a:spcBef>
              <a:spcAft>
                <a:spcPts val="0"/>
              </a:spcAft>
              <a:buClr>
                <a:schemeClr val="dk1"/>
              </a:buClr>
              <a:buSzPts val="2420"/>
              <a:buChar char="○"/>
            </a:pPr>
            <a:r>
              <a:rPr lang="en-US" sz="1300"/>
              <a:t>CPR knowledge template for low income individuals</a:t>
            </a:r>
          </a:p>
          <a:p>
            <a:pPr marL="457200" lvl="1" indent="0" rtl="0">
              <a:lnSpc>
                <a:spcPct val="105000"/>
              </a:lnSpc>
              <a:spcBef>
                <a:spcPts val="500"/>
              </a:spcBef>
              <a:spcAft>
                <a:spcPts val="0"/>
              </a:spcAft>
              <a:buClr>
                <a:schemeClr val="dk1"/>
              </a:buClr>
              <a:buSzPts val="2220"/>
              <a:buNone/>
            </a:pPr>
            <a:r>
              <a:rPr lang="en-US" sz="1300"/>
              <a:t>What is the journey/scenario?</a:t>
            </a:r>
          </a:p>
          <a:p>
            <a:pPr marL="914400" lvl="0" indent="-347027" rtl="0">
              <a:lnSpc>
                <a:spcPct val="105000"/>
              </a:lnSpc>
              <a:spcBef>
                <a:spcPts val="500"/>
              </a:spcBef>
              <a:spcAft>
                <a:spcPts val="0"/>
              </a:spcAft>
              <a:buSzPts val="1865"/>
              <a:buChar char="●"/>
            </a:pPr>
            <a:r>
              <a:rPr lang="en-US" sz="1300"/>
              <a:t>We will interview individuals to understand how they learn.</a:t>
            </a:r>
          </a:p>
          <a:p>
            <a:pPr marL="914400" lvl="0" indent="-382269" rtl="0">
              <a:lnSpc>
                <a:spcPct val="105000"/>
              </a:lnSpc>
              <a:spcBef>
                <a:spcPts val="0"/>
              </a:spcBef>
              <a:spcAft>
                <a:spcPts val="0"/>
              </a:spcAft>
              <a:buSzPts val="2420"/>
              <a:buChar char="●"/>
            </a:pPr>
            <a:r>
              <a:rPr lang="en-US" sz="1300"/>
              <a:t>We will use role playing and songs to help them understand the scenario and how to respond to a cardiac arrest.</a:t>
            </a:r>
          </a:p>
          <a:p>
            <a:pPr marL="457200" lvl="1" indent="0" rtl="0">
              <a:lnSpc>
                <a:spcPct val="105000"/>
              </a:lnSpc>
              <a:spcBef>
                <a:spcPts val="500"/>
              </a:spcBef>
              <a:spcAft>
                <a:spcPts val="0"/>
              </a:spcAft>
              <a:buClr>
                <a:schemeClr val="dk1"/>
              </a:buClr>
              <a:buSzPts val="2220"/>
              <a:buNone/>
            </a:pPr>
            <a:r>
              <a:rPr lang="en-US" sz="1300"/>
              <a:t>What will you test?</a:t>
            </a:r>
          </a:p>
          <a:p>
            <a:pPr marL="685800" lvl="1" indent="-229869" rtl="0">
              <a:lnSpc>
                <a:spcPct val="105000"/>
              </a:lnSpc>
              <a:spcBef>
                <a:spcPts val="500"/>
              </a:spcBef>
              <a:spcAft>
                <a:spcPts val="0"/>
              </a:spcAft>
              <a:buClr>
                <a:schemeClr val="dk1"/>
              </a:buClr>
              <a:buSzPts val="2420"/>
              <a:buFont typeface="Calibri"/>
              <a:buChar char="-"/>
            </a:pPr>
            <a:r>
              <a:rPr lang="en-US" sz="1300"/>
              <a:t>Knowledge and willingness to perform CPR in the event it occurs in a real life situation. </a:t>
            </a:r>
          </a:p>
          <a:p>
            <a:pPr marL="685800" lvl="1" indent="-229869" rtl="0">
              <a:lnSpc>
                <a:spcPct val="105000"/>
              </a:lnSpc>
              <a:spcBef>
                <a:spcPts val="500"/>
              </a:spcBef>
              <a:spcAft>
                <a:spcPts val="0"/>
              </a:spcAft>
              <a:buClr>
                <a:schemeClr val="dk1"/>
              </a:buClr>
              <a:buSzPts val="2420"/>
              <a:buFont typeface="Calibri"/>
              <a:buChar char="-"/>
            </a:pPr>
            <a:r>
              <a:rPr lang="en-US" sz="1300"/>
              <a:t>The user’s ability to remember the correct CPR methods and steps.</a:t>
            </a:r>
          </a:p>
          <a:p>
            <a:pPr marL="685800" lvl="1" indent="-229869" rtl="0">
              <a:lnSpc>
                <a:spcPct val="105000"/>
              </a:lnSpc>
              <a:spcBef>
                <a:spcPts val="500"/>
              </a:spcBef>
              <a:spcAft>
                <a:spcPts val="0"/>
              </a:spcAft>
              <a:buClr>
                <a:schemeClr val="dk1"/>
              </a:buClr>
              <a:buSzPts val="2420"/>
              <a:buFont typeface="Calibri"/>
              <a:buChar char="-"/>
            </a:pPr>
            <a:r>
              <a:rPr lang="en-US" sz="1300"/>
              <a:t>What do you predict:</a:t>
            </a:r>
          </a:p>
          <a:p>
            <a:pPr marL="1143000" lvl="2" indent="-231775" rtl="0">
              <a:lnSpc>
                <a:spcPct val="105000"/>
              </a:lnSpc>
              <a:spcBef>
                <a:spcPts val="500"/>
              </a:spcBef>
              <a:spcAft>
                <a:spcPts val="0"/>
              </a:spcAft>
              <a:buClr>
                <a:schemeClr val="dk1"/>
              </a:buClr>
              <a:buSzPts val="2050"/>
              <a:buFont typeface="Calibri"/>
              <a:buChar char="-"/>
            </a:pPr>
            <a:r>
              <a:rPr lang="en-US" sz="1300"/>
              <a:t>Increase knowledge</a:t>
            </a:r>
          </a:p>
          <a:p>
            <a:pPr marL="1143000" lvl="2" indent="-231775" rtl="0">
              <a:lnSpc>
                <a:spcPct val="105000"/>
              </a:lnSpc>
              <a:spcBef>
                <a:spcPts val="500"/>
              </a:spcBef>
              <a:spcAft>
                <a:spcPts val="0"/>
              </a:spcAft>
              <a:buClr>
                <a:schemeClr val="dk1"/>
              </a:buClr>
              <a:buSzPts val="2050"/>
              <a:buFont typeface="Calibri"/>
              <a:buChar char="-"/>
            </a:pPr>
            <a:r>
              <a:rPr lang="en-US" sz="1300"/>
              <a:t>Confidence</a:t>
            </a:r>
          </a:p>
          <a:p>
            <a:pPr marL="1143000" lvl="2" indent="-231775" rtl="0">
              <a:lnSpc>
                <a:spcPct val="105000"/>
              </a:lnSpc>
              <a:spcBef>
                <a:spcPts val="500"/>
              </a:spcBef>
              <a:spcAft>
                <a:spcPts val="0"/>
              </a:spcAft>
              <a:buClr>
                <a:schemeClr val="dk1"/>
              </a:buClr>
              <a:buSzPts val="2050"/>
              <a:buFont typeface="Calibri"/>
              <a:buChar char="-"/>
            </a:pPr>
            <a:r>
              <a:rPr lang="en-US" sz="1300"/>
              <a:t>Feeling of power</a:t>
            </a:r>
          </a:p>
          <a:p>
            <a:pPr marL="1143000" lvl="2" indent="-220027" rtl="0">
              <a:lnSpc>
                <a:spcPct val="105000"/>
              </a:lnSpc>
              <a:spcBef>
                <a:spcPts val="1600"/>
              </a:spcBef>
              <a:spcAft>
                <a:spcPts val="1600"/>
              </a:spcAft>
              <a:buSzPts val="1865"/>
              <a:buChar char="-"/>
            </a:pPr>
            <a:r>
              <a:rPr lang="en-US" sz="1300"/>
              <a:t>Increased minority CPR rates.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23cc48bf957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Prototype 1: CPR Steps Business Card</a:t>
            </a:r>
            <a:endParaRPr/>
          </a:p>
        </p:txBody>
      </p:sp>
      <p:sp>
        <p:nvSpPr>
          <p:cNvPr id="293" name="Google Shape;293;g23cc48bf957_0_0"/>
          <p:cNvSpPr txBox="1">
            <a:spLocks noGrp="1"/>
          </p:cNvSpPr>
          <p:nvPr>
            <p:ph type="body" idx="1"/>
          </p:nvPr>
        </p:nvSpPr>
        <p:spPr>
          <a:xfrm>
            <a:off x="838200" y="1825625"/>
            <a:ext cx="10515600" cy="4667250"/>
          </a:xfrm>
          <a:prstGeom prst="rect">
            <a:avLst/>
          </a:prstGeom>
        </p:spPr>
        <p:txBody>
          <a:bodyPr spcFirstLastPara="1" wrap="square" lIns="91425" tIns="45700" rIns="91425" bIns="45700" anchor="t" anchorCtr="0">
            <a:normAutofit fontScale="25000" lnSpcReduction="20000"/>
          </a:bodyPr>
          <a:lstStyle/>
          <a:p>
            <a:pPr marL="0" lvl="0" indent="0" algn="l" rtl="0">
              <a:lnSpc>
                <a:spcPct val="115000"/>
              </a:lnSpc>
              <a:spcBef>
                <a:spcPts val="0"/>
              </a:spcBef>
              <a:spcAft>
                <a:spcPts val="0"/>
              </a:spcAft>
              <a:buNone/>
            </a:pPr>
            <a:r>
              <a:rPr lang="en-US" sz="1200" dirty="0">
                <a:solidFill>
                  <a:srgbClr val="000000"/>
                </a:solidFill>
              </a:rPr>
              <a:t>          	 </a:t>
            </a:r>
            <a:endParaRPr sz="1200" dirty="0">
              <a:solidFill>
                <a:srgbClr val="000000"/>
              </a:solidFill>
            </a:endParaRPr>
          </a:p>
          <a:p>
            <a:pPr marL="1371600" lvl="0" indent="457200" algn="l" rtl="0">
              <a:lnSpc>
                <a:spcPct val="115000"/>
              </a:lnSpc>
              <a:spcBef>
                <a:spcPts val="1600"/>
              </a:spcBef>
              <a:spcAft>
                <a:spcPts val="0"/>
              </a:spcAft>
              <a:buNone/>
            </a:pPr>
            <a:r>
              <a:rPr lang="en-US" sz="5600" dirty="0">
                <a:solidFill>
                  <a:srgbClr val="000000"/>
                </a:solidFill>
              </a:rPr>
              <a:t>KEEPIN’ THE BEAT LLC.,</a:t>
            </a:r>
            <a:endParaRPr sz="5600" dirty="0">
              <a:solidFill>
                <a:srgbClr val="000000"/>
              </a:solidFill>
            </a:endParaRPr>
          </a:p>
          <a:p>
            <a:pPr marL="0" lvl="0" indent="0" algn="l" rtl="0">
              <a:lnSpc>
                <a:spcPct val="115000"/>
              </a:lnSpc>
              <a:spcBef>
                <a:spcPts val="1600"/>
              </a:spcBef>
              <a:spcAft>
                <a:spcPts val="0"/>
              </a:spcAft>
              <a:buNone/>
            </a:pPr>
            <a:r>
              <a:rPr lang="en-US" sz="5600" dirty="0">
                <a:solidFill>
                  <a:srgbClr val="000000"/>
                </a:solidFill>
              </a:rPr>
              <a:t>HELP ME SAVE A LIFE CPR CARD</a:t>
            </a:r>
            <a:endParaRPr sz="5600" dirty="0">
              <a:solidFill>
                <a:srgbClr val="000000"/>
              </a:solidFill>
            </a:endParaRPr>
          </a:p>
          <a:p>
            <a:pPr marL="0" lvl="0" indent="0" algn="l" rtl="0">
              <a:lnSpc>
                <a:spcPct val="115000"/>
              </a:lnSpc>
              <a:spcBef>
                <a:spcPts val="1600"/>
              </a:spcBef>
              <a:spcAft>
                <a:spcPts val="0"/>
              </a:spcAft>
              <a:buNone/>
            </a:pPr>
            <a:r>
              <a:rPr lang="en-US" sz="5600" dirty="0">
                <a:solidFill>
                  <a:srgbClr val="000000"/>
                </a:solidFill>
              </a:rPr>
              <a:t> </a:t>
            </a:r>
            <a:endParaRPr sz="5600" dirty="0">
              <a:solidFill>
                <a:srgbClr val="000000"/>
              </a:solidFill>
            </a:endParaRPr>
          </a:p>
          <a:p>
            <a:pPr marL="457200" lvl="0" indent="0" algn="l" rtl="0">
              <a:lnSpc>
                <a:spcPct val="115000"/>
              </a:lnSpc>
              <a:spcBef>
                <a:spcPts val="1600"/>
              </a:spcBef>
              <a:spcAft>
                <a:spcPts val="0"/>
              </a:spcAft>
              <a:buNone/>
            </a:pPr>
            <a:r>
              <a:rPr lang="en-US" sz="5600" dirty="0">
                <a:solidFill>
                  <a:srgbClr val="000000"/>
                </a:solidFill>
              </a:rPr>
              <a:t>1.</a:t>
            </a:r>
            <a:r>
              <a:rPr lang="en-US" sz="5600" dirty="0">
                <a:solidFill>
                  <a:srgbClr val="000000"/>
                </a:solidFill>
                <a:latin typeface="Times New Roman"/>
                <a:ea typeface="Times New Roman"/>
                <a:cs typeface="Times New Roman"/>
                <a:sym typeface="Times New Roman"/>
              </a:rPr>
              <a:t> 	</a:t>
            </a:r>
            <a:r>
              <a:rPr lang="en-US" sz="5600" dirty="0">
                <a:solidFill>
                  <a:srgbClr val="000000"/>
                </a:solidFill>
              </a:rPr>
              <a:t>Asses the scene for safety</a:t>
            </a:r>
            <a:endParaRPr sz="5600" dirty="0">
              <a:solidFill>
                <a:srgbClr val="000000"/>
              </a:solidFill>
            </a:endParaRPr>
          </a:p>
          <a:p>
            <a:pPr marL="457200" lvl="0" indent="0" algn="l" rtl="0">
              <a:lnSpc>
                <a:spcPct val="115000"/>
              </a:lnSpc>
              <a:spcBef>
                <a:spcPts val="1600"/>
              </a:spcBef>
              <a:spcAft>
                <a:spcPts val="0"/>
              </a:spcAft>
              <a:buNone/>
            </a:pPr>
            <a:r>
              <a:rPr lang="en-US" sz="5600" dirty="0">
                <a:solidFill>
                  <a:srgbClr val="000000"/>
                </a:solidFill>
              </a:rPr>
              <a:t>2.</a:t>
            </a:r>
            <a:r>
              <a:rPr lang="en-US" sz="5600" dirty="0">
                <a:solidFill>
                  <a:srgbClr val="000000"/>
                </a:solidFill>
                <a:latin typeface="Times New Roman"/>
                <a:ea typeface="Times New Roman"/>
                <a:cs typeface="Times New Roman"/>
                <a:sym typeface="Times New Roman"/>
              </a:rPr>
              <a:t> 	</a:t>
            </a:r>
            <a:r>
              <a:rPr lang="en-US" sz="5600" dirty="0">
                <a:solidFill>
                  <a:srgbClr val="000000"/>
                </a:solidFill>
              </a:rPr>
              <a:t>Check to see if the person responds.</a:t>
            </a:r>
            <a:endParaRPr sz="5600" dirty="0">
              <a:solidFill>
                <a:srgbClr val="000000"/>
              </a:solidFill>
            </a:endParaRPr>
          </a:p>
          <a:p>
            <a:pPr marL="457200" lvl="0" indent="0" algn="l" rtl="0">
              <a:lnSpc>
                <a:spcPct val="115000"/>
              </a:lnSpc>
              <a:spcBef>
                <a:spcPts val="1600"/>
              </a:spcBef>
              <a:spcAft>
                <a:spcPts val="0"/>
              </a:spcAft>
              <a:buNone/>
            </a:pPr>
            <a:r>
              <a:rPr lang="en-US" sz="5600" dirty="0">
                <a:solidFill>
                  <a:srgbClr val="000000"/>
                </a:solidFill>
              </a:rPr>
              <a:t>3.</a:t>
            </a:r>
            <a:r>
              <a:rPr lang="en-US" sz="5600" dirty="0">
                <a:solidFill>
                  <a:srgbClr val="000000"/>
                </a:solidFill>
                <a:latin typeface="Times New Roman"/>
                <a:ea typeface="Times New Roman"/>
                <a:cs typeface="Times New Roman"/>
                <a:sym typeface="Times New Roman"/>
              </a:rPr>
              <a:t> 	</a:t>
            </a:r>
            <a:r>
              <a:rPr lang="en-US" sz="5600" dirty="0">
                <a:solidFill>
                  <a:srgbClr val="000000"/>
                </a:solidFill>
              </a:rPr>
              <a:t>Carotid artery on the neck to see if the individual has a pulse</a:t>
            </a:r>
            <a:endParaRPr sz="5600" dirty="0">
              <a:solidFill>
                <a:srgbClr val="000000"/>
              </a:solidFill>
            </a:endParaRPr>
          </a:p>
          <a:p>
            <a:pPr marL="457200" lvl="0" indent="0" algn="l" rtl="0">
              <a:lnSpc>
                <a:spcPct val="115000"/>
              </a:lnSpc>
              <a:spcBef>
                <a:spcPts val="1600"/>
              </a:spcBef>
              <a:spcAft>
                <a:spcPts val="0"/>
              </a:spcAft>
              <a:buNone/>
            </a:pPr>
            <a:r>
              <a:rPr lang="en-US" sz="5600" dirty="0">
                <a:solidFill>
                  <a:srgbClr val="000000"/>
                </a:solidFill>
              </a:rPr>
              <a:t>4.</a:t>
            </a:r>
            <a:r>
              <a:rPr lang="en-US" sz="5600" dirty="0">
                <a:solidFill>
                  <a:srgbClr val="000000"/>
                </a:solidFill>
                <a:latin typeface="Times New Roman"/>
                <a:ea typeface="Times New Roman"/>
                <a:cs typeface="Times New Roman"/>
                <a:sym typeface="Times New Roman"/>
              </a:rPr>
              <a:t> 	</a:t>
            </a:r>
            <a:r>
              <a:rPr lang="en-US" sz="5600" dirty="0">
                <a:solidFill>
                  <a:srgbClr val="000000"/>
                </a:solidFill>
              </a:rPr>
              <a:t>Call 9-1-1</a:t>
            </a:r>
            <a:endParaRPr sz="5600" dirty="0">
              <a:solidFill>
                <a:srgbClr val="000000"/>
              </a:solidFill>
            </a:endParaRPr>
          </a:p>
          <a:p>
            <a:pPr marL="457200" lvl="0" indent="0" algn="l" rtl="0">
              <a:lnSpc>
                <a:spcPct val="115000"/>
              </a:lnSpc>
              <a:spcBef>
                <a:spcPts val="1600"/>
              </a:spcBef>
              <a:spcAft>
                <a:spcPts val="0"/>
              </a:spcAft>
              <a:buNone/>
            </a:pPr>
            <a:r>
              <a:rPr lang="en-US" sz="5600" dirty="0">
                <a:solidFill>
                  <a:srgbClr val="000000"/>
                </a:solidFill>
              </a:rPr>
              <a:t>5.</a:t>
            </a:r>
            <a:r>
              <a:rPr lang="en-US" sz="5600" dirty="0">
                <a:solidFill>
                  <a:srgbClr val="000000"/>
                </a:solidFill>
                <a:latin typeface="Times New Roman"/>
                <a:ea typeface="Times New Roman"/>
                <a:cs typeface="Times New Roman"/>
                <a:sym typeface="Times New Roman"/>
              </a:rPr>
              <a:t> 	</a:t>
            </a:r>
            <a:r>
              <a:rPr lang="en-US" sz="5600" dirty="0">
                <a:solidFill>
                  <a:srgbClr val="000000"/>
                </a:solidFill>
              </a:rPr>
              <a:t>Begin CPR (30 chest compressions to the beat of Tempo – Lizzo)</a:t>
            </a:r>
            <a:endParaRPr sz="5600" dirty="0">
              <a:solidFill>
                <a:srgbClr val="000000"/>
              </a:solidFill>
            </a:endParaRPr>
          </a:p>
          <a:p>
            <a:pPr marL="457200" lvl="0" indent="0" algn="l" rtl="0">
              <a:lnSpc>
                <a:spcPct val="115000"/>
              </a:lnSpc>
              <a:spcBef>
                <a:spcPts val="1600"/>
              </a:spcBef>
              <a:spcAft>
                <a:spcPts val="0"/>
              </a:spcAft>
              <a:buNone/>
            </a:pPr>
            <a:r>
              <a:rPr lang="en-US" sz="5600" dirty="0">
                <a:solidFill>
                  <a:srgbClr val="000000"/>
                </a:solidFill>
              </a:rPr>
              <a:t>6.</a:t>
            </a:r>
            <a:r>
              <a:rPr lang="en-US" sz="5600" dirty="0">
                <a:solidFill>
                  <a:srgbClr val="000000"/>
                </a:solidFill>
                <a:latin typeface="Times New Roman"/>
                <a:ea typeface="Times New Roman"/>
                <a:cs typeface="Times New Roman"/>
                <a:sym typeface="Times New Roman"/>
              </a:rPr>
              <a:t> 	</a:t>
            </a:r>
            <a:r>
              <a:rPr lang="en-US" sz="5600" dirty="0">
                <a:solidFill>
                  <a:srgbClr val="000000"/>
                </a:solidFill>
              </a:rPr>
              <a:t>Give 2 breaths after 30 compressions w/ head tilted back.</a:t>
            </a:r>
            <a:endParaRPr sz="5600" dirty="0">
              <a:solidFill>
                <a:srgbClr val="000000"/>
              </a:solidFill>
            </a:endParaRPr>
          </a:p>
          <a:p>
            <a:pPr marL="457200" lvl="0" indent="0" algn="l" rtl="0">
              <a:lnSpc>
                <a:spcPct val="115000"/>
              </a:lnSpc>
              <a:spcBef>
                <a:spcPts val="1600"/>
              </a:spcBef>
              <a:spcAft>
                <a:spcPts val="0"/>
              </a:spcAft>
              <a:buNone/>
            </a:pPr>
            <a:r>
              <a:rPr lang="en-US" sz="5600" dirty="0">
                <a:solidFill>
                  <a:srgbClr val="000000"/>
                </a:solidFill>
              </a:rPr>
              <a:t>7.</a:t>
            </a:r>
            <a:r>
              <a:rPr lang="en-US" sz="5600" dirty="0">
                <a:solidFill>
                  <a:srgbClr val="000000"/>
                </a:solidFill>
                <a:latin typeface="Times New Roman"/>
                <a:ea typeface="Times New Roman"/>
                <a:cs typeface="Times New Roman"/>
                <a:sym typeface="Times New Roman"/>
              </a:rPr>
              <a:t> 	</a:t>
            </a:r>
            <a:r>
              <a:rPr lang="en-US" sz="5600" dirty="0">
                <a:solidFill>
                  <a:srgbClr val="000000"/>
                </a:solidFill>
              </a:rPr>
              <a:t>Resume CPR steps from #5 &amp; #6 while waiting on help from emergency services.</a:t>
            </a:r>
          </a:p>
          <a:p>
            <a:pPr marL="457200" lvl="0" indent="0" algn="l" rtl="0">
              <a:lnSpc>
                <a:spcPct val="115000"/>
              </a:lnSpc>
              <a:spcBef>
                <a:spcPts val="1600"/>
              </a:spcBef>
              <a:spcAft>
                <a:spcPts val="0"/>
              </a:spcAft>
              <a:buNone/>
            </a:pPr>
            <a:r>
              <a:rPr lang="en-US" sz="5600" dirty="0">
                <a:solidFill>
                  <a:srgbClr val="000000"/>
                </a:solidFill>
              </a:rPr>
              <a:t>You can do this and you’re doing great! You are a hero!</a:t>
            </a:r>
          </a:p>
          <a:p>
            <a:pPr marL="0" lvl="0" indent="0" algn="l" rtl="0">
              <a:spcBef>
                <a:spcPts val="1600"/>
              </a:spcBef>
              <a:spcAft>
                <a:spcPts val="1600"/>
              </a:spcAft>
              <a:buNone/>
            </a:pPr>
            <a:endParaRPr dirty="0"/>
          </a:p>
        </p:txBody>
      </p:sp>
      <p:pic>
        <p:nvPicPr>
          <p:cNvPr id="294" name="Google Shape;294;g23cc48bf957_0_0"/>
          <p:cNvPicPr preferRelativeResize="0"/>
          <p:nvPr/>
        </p:nvPicPr>
        <p:blipFill>
          <a:blip r:embed="rId3">
            <a:alphaModFix/>
          </a:blip>
          <a:stretch>
            <a:fillRect/>
          </a:stretch>
        </p:blipFill>
        <p:spPr>
          <a:xfrm>
            <a:off x="1126350" y="1618775"/>
            <a:ext cx="1409374" cy="7826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23b8f818083_0_0"/>
          <p:cNvSpPr txBox="1">
            <a:spLocks noGrp="1"/>
          </p:cNvSpPr>
          <p:nvPr>
            <p:ph type="title"/>
          </p:nvPr>
        </p:nvSpPr>
        <p:spPr>
          <a:xfrm>
            <a:off x="354000" y="1534800"/>
            <a:ext cx="5393700" cy="2085900"/>
          </a:xfrm>
        </p:spPr>
        <p:txBody>
          <a:bodyPr spcFirstLastPara="1" wrap="square" lIns="91425" tIns="45700" rIns="91425" bIns="45700" anchor="b" anchorCtr="0">
            <a:normAutofit/>
          </a:bodyPr>
          <a:lstStyle/>
          <a:p>
            <a:pPr marL="0" lvl="0" indent="0" rtl="0">
              <a:spcBef>
                <a:spcPts val="0"/>
              </a:spcBef>
              <a:spcAft>
                <a:spcPts val="0"/>
              </a:spcAft>
              <a:buNone/>
            </a:pPr>
            <a:r>
              <a:rPr lang="en-US"/>
              <a:t>Prototype Revise</a:t>
            </a:r>
          </a:p>
        </p:txBody>
      </p:sp>
      <p:sp>
        <p:nvSpPr>
          <p:cNvPr id="306" name="Subtitle 2">
            <a:extLst>
              <a:ext uri="{FF2B5EF4-FFF2-40B4-BE49-F238E27FC236}">
                <a16:creationId xmlns:a16="http://schemas.microsoft.com/office/drawing/2014/main" id="{44E95724-A3DB-DC49-7F09-A3B307B459A6}"/>
              </a:ext>
            </a:extLst>
          </p:cNvPr>
          <p:cNvSpPr>
            <a:spLocks noGrp="1"/>
          </p:cNvSpPr>
          <p:nvPr>
            <p:ph type="subTitle" idx="1"/>
          </p:nvPr>
        </p:nvSpPr>
        <p:spPr>
          <a:xfrm>
            <a:off x="354000" y="3692002"/>
            <a:ext cx="5393700" cy="1692300"/>
          </a:xfrm>
        </p:spPr>
        <p:txBody>
          <a:bodyPr/>
          <a:lstStyle/>
          <a:p>
            <a:endParaRPr lang="en-US"/>
          </a:p>
        </p:txBody>
      </p:sp>
      <p:sp>
        <p:nvSpPr>
          <p:cNvPr id="301" name="Google Shape;301;g23b8f818083_0_0"/>
          <p:cNvSpPr txBox="1">
            <a:spLocks noGrp="1"/>
          </p:cNvSpPr>
          <p:nvPr>
            <p:ph type="body" idx="2"/>
          </p:nvPr>
        </p:nvSpPr>
        <p:spPr>
          <a:xfrm>
            <a:off x="6586000" y="965600"/>
            <a:ext cx="5115900" cy="4926900"/>
          </a:xfrm>
        </p:spPr>
        <p:txBody>
          <a:bodyPr spcFirstLastPara="1" wrap="square" lIns="91425" tIns="45700" rIns="91425" bIns="45700" anchor="ctr" anchorCtr="0">
            <a:normAutofit/>
          </a:bodyPr>
          <a:lstStyle/>
          <a:p>
            <a:pPr marL="457200" lvl="0" indent="-342900" rtl="0">
              <a:spcBef>
                <a:spcPts val="1000"/>
              </a:spcBef>
              <a:spcAft>
                <a:spcPts val="0"/>
              </a:spcAft>
              <a:buSzPts val="1800"/>
              <a:buChar char="●"/>
            </a:pPr>
            <a:r>
              <a:rPr lang="en-US"/>
              <a:t>After testing this product, the next step would be to ensure that users feel comfortable with it and find it useful. </a:t>
            </a:r>
          </a:p>
          <a:p>
            <a:pPr marL="457200" lvl="0" indent="-342900" rtl="0">
              <a:spcBef>
                <a:spcPts val="0"/>
              </a:spcBef>
              <a:spcAft>
                <a:spcPts val="0"/>
              </a:spcAft>
              <a:buSzPts val="1800"/>
              <a:buChar char="●"/>
            </a:pPr>
            <a:r>
              <a:rPr lang="en-US"/>
              <a:t>Making the prototype paperless</a:t>
            </a:r>
          </a:p>
          <a:p>
            <a:pPr marL="914400" lvl="1" indent="-342900" rtl="0">
              <a:spcBef>
                <a:spcPts val="0"/>
              </a:spcBef>
              <a:spcAft>
                <a:spcPts val="0"/>
              </a:spcAft>
              <a:buSzPts val="1800"/>
              <a:buChar char="○"/>
            </a:pPr>
            <a:r>
              <a:rPr lang="en-US" sz="2400"/>
              <a:t>Help make it more convenient for user</a:t>
            </a:r>
          </a:p>
          <a:p>
            <a:pPr marL="914400" lvl="1" indent="-342900" rtl="0">
              <a:spcBef>
                <a:spcPts val="0"/>
              </a:spcBef>
              <a:spcAft>
                <a:spcPts val="0"/>
              </a:spcAft>
              <a:buSzPts val="1800"/>
              <a:buChar char="○"/>
            </a:pPr>
            <a:r>
              <a:rPr lang="en-US" sz="2400"/>
              <a:t>Quicker access to CPR</a:t>
            </a:r>
          </a:p>
          <a:p>
            <a:pPr marL="914400" lvl="1" indent="-342900" rtl="0">
              <a:spcBef>
                <a:spcPts val="0"/>
              </a:spcBef>
              <a:spcAft>
                <a:spcPts val="0"/>
              </a:spcAft>
              <a:buSzPts val="1800"/>
              <a:buChar char="○"/>
            </a:pPr>
            <a:r>
              <a:rPr lang="en-US" sz="2400"/>
              <a:t>Reduce carbon footprint</a:t>
            </a:r>
          </a:p>
          <a:p>
            <a:pPr marL="914400" lvl="1" indent="-342900" rtl="0">
              <a:spcBef>
                <a:spcPts val="0"/>
              </a:spcBef>
              <a:spcAft>
                <a:spcPts val="0"/>
              </a:spcAft>
              <a:buSzPts val="1800"/>
              <a:buChar char="○"/>
            </a:pPr>
            <a:r>
              <a:rPr lang="en-US" sz="2400"/>
              <a:t>Less chance for misplacement</a:t>
            </a:r>
          </a:p>
          <a:p>
            <a:pPr marL="0" lvl="0" indent="0" rtl="0">
              <a:spcBef>
                <a:spcPts val="1600"/>
              </a:spcBef>
              <a:spcAft>
                <a:spcPts val="0"/>
              </a:spcAft>
              <a:buNone/>
            </a:pPr>
            <a:endParaRPr lang="en-US"/>
          </a:p>
          <a:p>
            <a:pPr marL="914400" lvl="0" indent="0" rtl="0">
              <a:spcBef>
                <a:spcPts val="1600"/>
              </a:spcBef>
              <a:spcAft>
                <a:spcPts val="1600"/>
              </a:spcAft>
              <a:buNone/>
            </a:pP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23cc48bf957_1_1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Prototype 1: Product Revise</a:t>
            </a:r>
            <a:endParaRPr/>
          </a:p>
        </p:txBody>
      </p:sp>
      <p:sp>
        <p:nvSpPr>
          <p:cNvPr id="308" name="Google Shape;308;g23cc48bf957_1_11"/>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1600"/>
              </a:spcAft>
              <a:buNone/>
            </a:pPr>
            <a:endParaRPr/>
          </a:p>
        </p:txBody>
      </p:sp>
      <p:pic>
        <p:nvPicPr>
          <p:cNvPr id="309" name="Google Shape;309;g23cc48bf957_1_11"/>
          <p:cNvPicPr preferRelativeResize="0"/>
          <p:nvPr/>
        </p:nvPicPr>
        <p:blipFill>
          <a:blip r:embed="rId3">
            <a:alphaModFix/>
          </a:blip>
          <a:stretch>
            <a:fillRect/>
          </a:stretch>
        </p:blipFill>
        <p:spPr>
          <a:xfrm>
            <a:off x="838200" y="1825625"/>
            <a:ext cx="4654391" cy="3490776"/>
          </a:xfrm>
          <a:prstGeom prst="rect">
            <a:avLst/>
          </a:prstGeom>
          <a:noFill/>
          <a:ln>
            <a:noFill/>
          </a:ln>
        </p:spPr>
      </p:pic>
      <p:sp>
        <p:nvSpPr>
          <p:cNvPr id="310" name="Google Shape;310;g23cc48bf957_1_11"/>
          <p:cNvSpPr txBox="1"/>
          <p:nvPr/>
        </p:nvSpPr>
        <p:spPr>
          <a:xfrm>
            <a:off x="5820650" y="2189950"/>
            <a:ext cx="5287500" cy="2493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500">
                <a:latin typeface="Calibri"/>
                <a:ea typeface="Calibri"/>
                <a:cs typeface="Calibri"/>
                <a:sym typeface="Calibri"/>
              </a:rPr>
              <a:t>1. The new product (app) will be able to call 911 after user safely assesses the scene.</a:t>
            </a:r>
            <a:endParaRPr sz="2500">
              <a:latin typeface="Calibri"/>
              <a:ea typeface="Calibri"/>
              <a:cs typeface="Calibri"/>
              <a:sym typeface="Calibri"/>
            </a:endParaRPr>
          </a:p>
          <a:p>
            <a:pPr marL="0" lvl="0" indent="0" algn="l" rtl="0">
              <a:spcBef>
                <a:spcPts val="0"/>
              </a:spcBef>
              <a:spcAft>
                <a:spcPts val="0"/>
              </a:spcAft>
              <a:buNone/>
            </a:pPr>
            <a:r>
              <a:rPr lang="en-US" sz="2500">
                <a:latin typeface="Calibri"/>
                <a:ea typeface="Calibri"/>
                <a:cs typeface="Calibri"/>
                <a:sym typeface="Calibri"/>
              </a:rPr>
              <a:t>2. The app will also verbally tell steps. </a:t>
            </a:r>
            <a:endParaRPr sz="2500">
              <a:latin typeface="Calibri"/>
              <a:ea typeface="Calibri"/>
              <a:cs typeface="Calibri"/>
              <a:sym typeface="Calibri"/>
            </a:endParaRPr>
          </a:p>
          <a:p>
            <a:pPr marL="0" lvl="0" indent="0" algn="l" rtl="0">
              <a:spcBef>
                <a:spcPts val="0"/>
              </a:spcBef>
              <a:spcAft>
                <a:spcPts val="0"/>
              </a:spcAft>
              <a:buNone/>
            </a:pPr>
            <a:r>
              <a:rPr lang="en-US" sz="2500">
                <a:latin typeface="Calibri"/>
                <a:ea typeface="Calibri"/>
                <a:cs typeface="Calibri"/>
                <a:sym typeface="Calibri"/>
              </a:rPr>
              <a:t>3. Play appropriate rhythm song to perform CPR.</a:t>
            </a:r>
            <a:endParaRPr sz="25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sp>
        <p:nvSpPr>
          <p:cNvPr id="107" name="Google Shape;107;p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8" name="Google Shape;108;p2"/>
          <p:cNvSpPr/>
          <p:nvPr/>
        </p:nvSpPr>
        <p:spPr>
          <a:xfrm flipH="1">
            <a:off x="-1" y="-1"/>
            <a:ext cx="12191998" cy="1590742"/>
          </a:xfrm>
          <a:prstGeom prst="rect">
            <a:avLst/>
          </a:prstGeom>
          <a:gradFill>
            <a:gsLst>
              <a:gs pos="0">
                <a:srgbClr val="000000"/>
              </a:gs>
              <a:gs pos="100000">
                <a:srgbClr val="2F5496"/>
              </a:gs>
            </a:gsLst>
            <a:lin ang="8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 name="Google Shape;109;p2"/>
          <p:cNvSpPr/>
          <p:nvPr/>
        </p:nvSpPr>
        <p:spPr>
          <a:xfrm rot="10800000" flipH="1">
            <a:off x="-3" y="0"/>
            <a:ext cx="8115306" cy="1590742"/>
          </a:xfrm>
          <a:prstGeom prst="rect">
            <a:avLst/>
          </a:prstGeom>
          <a:gradFill>
            <a:gsLst>
              <a:gs pos="0">
                <a:srgbClr val="4472C4">
                  <a:alpha val="0"/>
                </a:srgbClr>
              </a:gs>
              <a:gs pos="20000">
                <a:srgbClr val="4472C4">
                  <a:alpha val="0"/>
                </a:srgbClr>
              </a:gs>
              <a:gs pos="100000">
                <a:srgbClr val="1F3864">
                  <a:alpha val="54901"/>
                </a:srgbClr>
              </a:gs>
            </a:gsLst>
            <a:lin ang="13800001"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2"/>
          <p:cNvSpPr/>
          <p:nvPr/>
        </p:nvSpPr>
        <p:spPr>
          <a:xfrm flipH="1">
            <a:off x="8115299" y="-1"/>
            <a:ext cx="4076698" cy="1590742"/>
          </a:xfrm>
          <a:prstGeom prst="rect">
            <a:avLst/>
          </a:prstGeom>
          <a:gradFill>
            <a:gsLst>
              <a:gs pos="0">
                <a:srgbClr val="4472C4">
                  <a:alpha val="65882"/>
                </a:srgbClr>
              </a:gs>
              <a:gs pos="100000">
                <a:srgbClr val="000000">
                  <a:alpha val="29803"/>
                </a:srgbClr>
              </a:gs>
            </a:gsLst>
            <a:lin ang="13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2"/>
          <p:cNvSpPr/>
          <p:nvPr/>
        </p:nvSpPr>
        <p:spPr>
          <a:xfrm>
            <a:off x="459350" y="-1"/>
            <a:ext cx="11732646" cy="1597433"/>
          </a:xfrm>
          <a:prstGeom prst="rect">
            <a:avLst/>
          </a:prstGeom>
          <a:gradFill>
            <a:gsLst>
              <a:gs pos="0">
                <a:srgbClr val="000000">
                  <a:alpha val="0"/>
                </a:srgbClr>
              </a:gs>
              <a:gs pos="50000">
                <a:srgbClr val="000000">
                  <a:alpha val="0"/>
                </a:srgbClr>
              </a:gs>
              <a:gs pos="99000">
                <a:srgbClr val="1F3864">
                  <a:alpha val="51764"/>
                </a:srgbClr>
              </a:gs>
              <a:gs pos="100000">
                <a:srgbClr val="1F3864">
                  <a:alpha val="51764"/>
                </a:srgbClr>
              </a:gs>
            </a:gsLst>
            <a:lin ang="16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2"/>
          <p:cNvSpPr txBox="1">
            <a:spLocks noGrp="1"/>
          </p:cNvSpPr>
          <p:nvPr>
            <p:ph type="title"/>
          </p:nvPr>
        </p:nvSpPr>
        <p:spPr>
          <a:xfrm>
            <a:off x="1371599" y="294538"/>
            <a:ext cx="9895951" cy="103366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Calibri"/>
              <a:buNone/>
            </a:pPr>
            <a:r>
              <a:rPr lang="en-US" sz="4000">
                <a:solidFill>
                  <a:srgbClr val="FFFFFF"/>
                </a:solidFill>
              </a:rPr>
              <a:t>Case Introduction</a:t>
            </a:r>
            <a:endParaRPr/>
          </a:p>
        </p:txBody>
      </p:sp>
      <p:sp>
        <p:nvSpPr>
          <p:cNvPr id="113" name="Google Shape;113;p2"/>
          <p:cNvSpPr txBox="1">
            <a:spLocks noGrp="1"/>
          </p:cNvSpPr>
          <p:nvPr>
            <p:ph type="body" idx="1"/>
          </p:nvPr>
        </p:nvSpPr>
        <p:spPr>
          <a:xfrm>
            <a:off x="1371600" y="2318200"/>
            <a:ext cx="10341900" cy="4294800"/>
          </a:xfrm>
          <a:prstGeom prst="rect">
            <a:avLst/>
          </a:prstGeom>
          <a:noFill/>
          <a:ln>
            <a:noFill/>
          </a:ln>
        </p:spPr>
        <p:txBody>
          <a:bodyPr spcFirstLastPara="1" wrap="square" lIns="91425" tIns="45700" rIns="91425" bIns="45700" anchor="ctr" anchorCtr="0">
            <a:normAutofit fontScale="32500" lnSpcReduction="20000"/>
          </a:bodyPr>
          <a:lstStyle/>
          <a:p>
            <a:pPr marL="0" marR="0" lvl="0" indent="0" algn="l" rtl="0">
              <a:lnSpc>
                <a:spcPct val="90000"/>
              </a:lnSpc>
              <a:spcBef>
                <a:spcPts val="0"/>
              </a:spcBef>
              <a:spcAft>
                <a:spcPts val="0"/>
              </a:spcAft>
              <a:buClr>
                <a:schemeClr val="dk1"/>
              </a:buClr>
              <a:buSzPct val="100000"/>
              <a:buNone/>
            </a:pPr>
            <a:endParaRPr sz="1400">
              <a:latin typeface="Calibri"/>
              <a:ea typeface="Calibri"/>
              <a:cs typeface="Calibri"/>
              <a:sym typeface="Calibri"/>
            </a:endParaRPr>
          </a:p>
          <a:p>
            <a:pPr marL="0" marR="0" lvl="0" indent="0" algn="l" rtl="0">
              <a:lnSpc>
                <a:spcPct val="90000"/>
              </a:lnSpc>
              <a:spcBef>
                <a:spcPts val="600"/>
              </a:spcBef>
              <a:spcAft>
                <a:spcPts val="0"/>
              </a:spcAft>
              <a:buClr>
                <a:schemeClr val="dk1"/>
              </a:buClr>
              <a:buSzPts val="455"/>
              <a:buNone/>
            </a:pPr>
            <a:r>
              <a:rPr lang="en-US" sz="7900">
                <a:latin typeface="Calibri"/>
                <a:ea typeface="Calibri"/>
                <a:cs typeface="Calibri"/>
                <a:sym typeface="Calibri"/>
              </a:rPr>
              <a:t>Health care and the lack of access to educational opportunities is another issue that Black/African American’s face (Hostetter &amp; Stein, 2018). “Compared with whites, members of racial and ethnic minorities are less likely to receive preventive health services and often receive lower-quality care. They also have worse health outcomes for certain conditions” (Hostetter &amp; Stein, 2018).  </a:t>
            </a:r>
            <a:endParaRPr sz="7900">
              <a:latin typeface="Calibri"/>
              <a:ea typeface="Calibri"/>
              <a:cs typeface="Calibri"/>
              <a:sym typeface="Calibri"/>
            </a:endParaRPr>
          </a:p>
          <a:p>
            <a:pPr marL="0" marR="0" lvl="0" indent="0" algn="l" rtl="0">
              <a:lnSpc>
                <a:spcPct val="90000"/>
              </a:lnSpc>
              <a:spcBef>
                <a:spcPts val="600"/>
              </a:spcBef>
              <a:spcAft>
                <a:spcPts val="0"/>
              </a:spcAft>
              <a:buClr>
                <a:schemeClr val="dk1"/>
              </a:buClr>
              <a:buSzPts val="455"/>
              <a:buNone/>
            </a:pPr>
            <a:endParaRPr sz="7900">
              <a:latin typeface="Calibri"/>
              <a:ea typeface="Calibri"/>
              <a:cs typeface="Calibri"/>
              <a:sym typeface="Calibri"/>
            </a:endParaRPr>
          </a:p>
          <a:p>
            <a:pPr marL="0" marR="0" lvl="0" indent="0" algn="l" rtl="0">
              <a:lnSpc>
                <a:spcPct val="90000"/>
              </a:lnSpc>
              <a:spcBef>
                <a:spcPts val="600"/>
              </a:spcBef>
              <a:spcAft>
                <a:spcPts val="0"/>
              </a:spcAft>
              <a:buClr>
                <a:schemeClr val="dk1"/>
              </a:buClr>
              <a:buSzPts val="455"/>
              <a:buNone/>
            </a:pPr>
            <a:r>
              <a:rPr lang="en-US" sz="7900">
                <a:latin typeface="Calibri"/>
                <a:ea typeface="Calibri"/>
                <a:cs typeface="Calibri"/>
                <a:sym typeface="Calibri"/>
              </a:rPr>
              <a:t>The New England Journal of Medicine conducted a study and pulled out-of-hospital cardiac arrest data from 2013 – 2019 (Garcia et. al, 2022). The study found, “Black and Hispanic persons were less likely to receive bystander CPR at home (38.5%) than White persons (47.4%) (adjusted odds ratio, 0.74; 95% confidence interval [CI], 0.72 to 0.76) and less likely to receive bystander CPR in public locations than White persons (45.6% vs. 60.0%) (adjusted odds ratio, 0.63; 95% CI, 0.60 to 0.66). </a:t>
            </a:r>
            <a:endParaRPr sz="790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23cc48bf957_1_19"/>
          <p:cNvSpPr txBox="1">
            <a:spLocks noGrp="1"/>
          </p:cNvSpPr>
          <p:nvPr>
            <p:ph type="title"/>
          </p:nvPr>
        </p:nvSpPr>
        <p:spPr>
          <a:xfrm>
            <a:off x="415600" y="1674733"/>
            <a:ext cx="11360700" cy="2707500"/>
          </a:xfrm>
        </p:spPr>
        <p:txBody>
          <a:bodyPr spcFirstLastPara="1" wrap="square" lIns="91425" tIns="45700" rIns="91425" bIns="45700" anchor="b" anchorCtr="0">
            <a:normAutofit/>
          </a:bodyPr>
          <a:lstStyle/>
          <a:p>
            <a:pPr marL="0" lvl="0" indent="0" rtl="0">
              <a:spcBef>
                <a:spcPts val="0"/>
              </a:spcBef>
              <a:spcAft>
                <a:spcPts val="0"/>
              </a:spcAft>
              <a:buNone/>
            </a:pPr>
            <a:r>
              <a:rPr lang="en-US"/>
              <a:t>Conclusion</a:t>
            </a:r>
          </a:p>
        </p:txBody>
      </p:sp>
      <p:sp>
        <p:nvSpPr>
          <p:cNvPr id="317" name="Google Shape;317;g23cc48bf957_1_19"/>
          <p:cNvSpPr txBox="1">
            <a:spLocks noGrp="1"/>
          </p:cNvSpPr>
          <p:nvPr>
            <p:ph type="body" idx="1"/>
          </p:nvPr>
        </p:nvSpPr>
        <p:spPr>
          <a:xfrm>
            <a:off x="415600" y="4492300"/>
            <a:ext cx="11360700" cy="1709100"/>
          </a:xfrm>
        </p:spPr>
        <p:txBody>
          <a:bodyPr spcFirstLastPara="1" wrap="square" lIns="91425" tIns="45700" rIns="91425" bIns="45700" anchor="t" anchorCtr="0">
            <a:normAutofit/>
          </a:bodyPr>
          <a:lstStyle/>
          <a:p>
            <a:pPr marL="457200" lvl="0" indent="-342900" rtl="0">
              <a:lnSpc>
                <a:spcPct val="105000"/>
              </a:lnSpc>
              <a:spcBef>
                <a:spcPts val="1000"/>
              </a:spcBef>
              <a:spcAft>
                <a:spcPts val="0"/>
              </a:spcAft>
              <a:buSzPts val="1800"/>
              <a:buChar char="●"/>
            </a:pPr>
            <a:r>
              <a:rPr lang="en-US" sz="1700"/>
              <a:t>CPR is a life saving measure that is beneficial to not only receive but learn.</a:t>
            </a:r>
          </a:p>
          <a:p>
            <a:pPr marL="457200" lvl="0" indent="-342900" rtl="0">
              <a:lnSpc>
                <a:spcPct val="105000"/>
              </a:lnSpc>
              <a:spcBef>
                <a:spcPts val="0"/>
              </a:spcBef>
              <a:spcAft>
                <a:spcPts val="0"/>
              </a:spcAft>
              <a:buSzPts val="1800"/>
              <a:buChar char="●"/>
            </a:pPr>
            <a:r>
              <a:rPr lang="en-US" sz="1700"/>
              <a:t>CPR can be imitating, but with proper training and education can be easy to learn.</a:t>
            </a:r>
          </a:p>
          <a:p>
            <a:pPr marL="457200" lvl="0" indent="-342900" rtl="0">
              <a:lnSpc>
                <a:spcPct val="105000"/>
              </a:lnSpc>
              <a:spcBef>
                <a:spcPts val="0"/>
              </a:spcBef>
              <a:spcAft>
                <a:spcPts val="0"/>
              </a:spcAft>
              <a:buSzPts val="1800"/>
              <a:buChar char="●"/>
            </a:pPr>
            <a:r>
              <a:rPr lang="en-US" sz="1700"/>
              <a:t>CPR in minorities, especially minorities that have less educational opportunities is a problem within our society.</a:t>
            </a:r>
          </a:p>
          <a:p>
            <a:pPr marL="457200" lvl="0" indent="-342900" rtl="0">
              <a:lnSpc>
                <a:spcPct val="105000"/>
              </a:lnSpc>
              <a:spcBef>
                <a:spcPts val="0"/>
              </a:spcBef>
              <a:spcAft>
                <a:spcPts val="0"/>
              </a:spcAft>
              <a:buSzPts val="1800"/>
              <a:buChar char="●"/>
            </a:pPr>
            <a:r>
              <a:rPr lang="en-US" sz="1700"/>
              <a:t>This product teaches, engages, and helps individuals of minority background feel confident in a life saving measure.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References:</a:t>
            </a:r>
            <a:endParaRPr/>
          </a:p>
        </p:txBody>
      </p:sp>
      <p:sp>
        <p:nvSpPr>
          <p:cNvPr id="323" name="Google Shape;323;p16"/>
          <p:cNvSpPr txBox="1">
            <a:spLocks noGrp="1"/>
          </p:cNvSpPr>
          <p:nvPr>
            <p:ph type="body" idx="1"/>
          </p:nvPr>
        </p:nvSpPr>
        <p:spPr>
          <a:xfrm>
            <a:off x="838200" y="1825625"/>
            <a:ext cx="11206500" cy="4744200"/>
          </a:xfrm>
          <a:prstGeom prst="rect">
            <a:avLst/>
          </a:prstGeom>
          <a:noFill/>
          <a:ln>
            <a:noFill/>
          </a:ln>
        </p:spPr>
        <p:txBody>
          <a:bodyPr spcFirstLastPara="1" wrap="square" lIns="91425" tIns="45700" rIns="91425" bIns="45700" anchor="t" anchorCtr="0">
            <a:normAutofit fontScale="25000" lnSpcReduction="20000"/>
          </a:bodyPr>
          <a:lstStyle/>
          <a:p>
            <a:pPr marL="355600" lvl="0" indent="0" algn="l" rtl="0">
              <a:lnSpc>
                <a:spcPct val="115000"/>
              </a:lnSpc>
              <a:spcBef>
                <a:spcPts val="1200"/>
              </a:spcBef>
              <a:spcAft>
                <a:spcPts val="0"/>
              </a:spcAft>
              <a:buClr>
                <a:schemeClr val="dk1"/>
              </a:buClr>
              <a:buSzPts val="275"/>
              <a:buNone/>
            </a:pPr>
            <a:r>
              <a:rPr lang="en-US" sz="8530"/>
              <a:t>Garcia, R. A., Spertus, J. A., Girotra, S., Nallamothu, B. K., Kennedy, K. F., McNally, B. F., Breathett, K., Del Rios, M., Sasson, C., &amp; Chan, P. S. (2022). Racial and ethnic differences in bystander CPR for witnessed cardiac arrest. </a:t>
            </a:r>
            <a:r>
              <a:rPr lang="en-US" sz="8530" i="1"/>
              <a:t>New England Journal of Medicine</a:t>
            </a:r>
            <a:r>
              <a:rPr lang="en-US" sz="8530"/>
              <a:t>, </a:t>
            </a:r>
            <a:r>
              <a:rPr lang="en-US" sz="8530" i="1"/>
              <a:t>387</a:t>
            </a:r>
            <a:r>
              <a:rPr lang="en-US" sz="8530"/>
              <a:t>(17), 1569–1578. https://doi.org/10.1056/nejmoa2200798 </a:t>
            </a:r>
            <a:endParaRPr sz="8530"/>
          </a:p>
          <a:p>
            <a:pPr marL="355600" lvl="0" indent="0" algn="l" rtl="0">
              <a:lnSpc>
                <a:spcPct val="115000"/>
              </a:lnSpc>
              <a:spcBef>
                <a:spcPts val="1200"/>
              </a:spcBef>
              <a:spcAft>
                <a:spcPts val="0"/>
              </a:spcAft>
              <a:buClr>
                <a:schemeClr val="dk1"/>
              </a:buClr>
              <a:buSzPts val="275"/>
              <a:buNone/>
            </a:pPr>
            <a:r>
              <a:rPr lang="en-US" sz="8530"/>
              <a:t>Shulman, R. D. (2023, January 10). </a:t>
            </a:r>
            <a:r>
              <a:rPr lang="en-US" sz="8530" i="1"/>
              <a:t>5 ways music affects learning</a:t>
            </a:r>
            <a:r>
              <a:rPr lang="en-US" sz="8530"/>
              <a:t>. MarketScale. Retrieved April 26, 2023, from https://marketscale.com/industries/education-technology/5-ways-music-affects-learning/ </a:t>
            </a:r>
            <a:endParaRPr sz="8530"/>
          </a:p>
          <a:p>
            <a:pPr marL="0" lvl="0" indent="457200" algn="l" rtl="0">
              <a:lnSpc>
                <a:spcPct val="115000"/>
              </a:lnSpc>
              <a:spcBef>
                <a:spcPts val="1200"/>
              </a:spcBef>
              <a:spcAft>
                <a:spcPts val="0"/>
              </a:spcAft>
              <a:buClr>
                <a:schemeClr val="dk1"/>
              </a:buClr>
              <a:buSzPts val="275"/>
              <a:buNone/>
            </a:pPr>
            <a:r>
              <a:rPr lang="en-US" sz="8530"/>
              <a:t>Stein, C. (2020, June 5). Black Americans suffer from generations of economic marginalization. </a:t>
            </a:r>
            <a:endParaRPr sz="8530"/>
          </a:p>
          <a:p>
            <a:pPr marL="355600" lvl="0" indent="0" algn="l" rtl="0">
              <a:lnSpc>
                <a:spcPct val="115000"/>
              </a:lnSpc>
              <a:spcBef>
                <a:spcPts val="1600"/>
              </a:spcBef>
              <a:spcAft>
                <a:spcPts val="0"/>
              </a:spcAft>
              <a:buClr>
                <a:schemeClr val="dk1"/>
              </a:buClr>
              <a:buSzPts val="275"/>
              <a:buNone/>
            </a:pPr>
            <a:r>
              <a:rPr lang="en-US" sz="8530" i="1"/>
              <a:t>U.S. Census Bureau quickfacts: Durham County, North Carolina</a:t>
            </a:r>
            <a:r>
              <a:rPr lang="en-US" sz="8530"/>
              <a:t>. (n.d.). Retrieved April 30, 2023, from https://www.census.gov/quickfacts/durhamcountynorthcarolina </a:t>
            </a:r>
            <a:endParaRPr sz="8530"/>
          </a:p>
          <a:p>
            <a:pPr marL="355600" lvl="0" indent="0" algn="l" rtl="0">
              <a:lnSpc>
                <a:spcPct val="115000"/>
              </a:lnSpc>
              <a:spcBef>
                <a:spcPts val="1200"/>
              </a:spcBef>
              <a:spcAft>
                <a:spcPts val="0"/>
              </a:spcAft>
              <a:buClr>
                <a:schemeClr val="dk1"/>
              </a:buClr>
              <a:buSzPts val="275"/>
              <a:buNone/>
            </a:pPr>
            <a:r>
              <a:rPr lang="en-US" sz="8530" i="1"/>
              <a:t>Umber 12 I May 2006 fast facts - california health care foundation</a:t>
            </a:r>
            <a:r>
              <a:rPr lang="en-US" sz="8530"/>
              <a:t>. (n.d.). Retrieved April 30, 2023, from https://www.chcf.org/wp-content/uploads/2017/12/PDF-FFRolePlaying.pdf </a:t>
            </a:r>
            <a:endParaRPr sz="8530"/>
          </a:p>
          <a:p>
            <a:pPr marL="0" lvl="0" indent="0" algn="l" rtl="0">
              <a:lnSpc>
                <a:spcPct val="115000"/>
              </a:lnSpc>
              <a:spcBef>
                <a:spcPts val="1200"/>
              </a:spcBef>
              <a:spcAft>
                <a:spcPts val="0"/>
              </a:spcAft>
              <a:buClr>
                <a:schemeClr val="dk1"/>
              </a:buClr>
              <a:buSzPts val="275"/>
              <a:buNone/>
            </a:pPr>
            <a:endParaRPr sz="4500"/>
          </a:p>
          <a:p>
            <a:pPr marL="0" lvl="0" indent="0" algn="l" rtl="0">
              <a:lnSpc>
                <a:spcPct val="115000"/>
              </a:lnSpc>
              <a:spcBef>
                <a:spcPts val="1200"/>
              </a:spcBef>
              <a:spcAft>
                <a:spcPts val="0"/>
              </a:spcAft>
              <a:buClr>
                <a:schemeClr val="dk1"/>
              </a:buClr>
              <a:buSzPct val="61111"/>
              <a:buNone/>
            </a:pPr>
            <a:endParaRPr sz="1800"/>
          </a:p>
          <a:p>
            <a:pPr marL="355600" lvl="0" indent="0" algn="l" rtl="0">
              <a:lnSpc>
                <a:spcPct val="115000"/>
              </a:lnSpc>
              <a:spcBef>
                <a:spcPts val="1600"/>
              </a:spcBef>
              <a:spcAft>
                <a:spcPts val="0"/>
              </a:spcAft>
              <a:buClr>
                <a:schemeClr val="dk1"/>
              </a:buClr>
              <a:buSzPct val="100000"/>
              <a:buFont typeface="Arial"/>
              <a:buNone/>
            </a:pPr>
            <a:endParaRPr sz="1100">
              <a:latin typeface="Arial"/>
              <a:ea typeface="Arial"/>
              <a:cs typeface="Arial"/>
              <a:sym typeface="Arial"/>
            </a:endParaRPr>
          </a:p>
          <a:p>
            <a:pPr marL="0" lvl="2" indent="0" algn="l" rtl="0">
              <a:lnSpc>
                <a:spcPct val="90000"/>
              </a:lnSpc>
              <a:spcBef>
                <a:spcPts val="1200"/>
              </a:spcBef>
              <a:spcAft>
                <a:spcPts val="1600"/>
              </a:spcAft>
              <a:buClr>
                <a:schemeClr val="dk1"/>
              </a:buClr>
              <a:buSzPct val="105263"/>
              <a:buNone/>
            </a:pPr>
            <a:endParaRPr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3"/>
          <p:cNvSpPr/>
          <p:nvPr/>
        </p:nvSpPr>
        <p:spPr>
          <a:xfrm>
            <a:off x="0" y="294538"/>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9" name="Google Shape;119;p3"/>
          <p:cNvSpPr/>
          <p:nvPr/>
        </p:nvSpPr>
        <p:spPr>
          <a:xfrm flipH="1">
            <a:off x="-1" y="-1"/>
            <a:ext cx="12191998" cy="1590742"/>
          </a:xfrm>
          <a:prstGeom prst="rect">
            <a:avLst/>
          </a:prstGeom>
          <a:gradFill>
            <a:gsLst>
              <a:gs pos="0">
                <a:srgbClr val="000000"/>
              </a:gs>
              <a:gs pos="100000">
                <a:srgbClr val="2F5496"/>
              </a:gs>
            </a:gsLst>
            <a:lin ang="8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0" name="Google Shape;120;p3"/>
          <p:cNvSpPr/>
          <p:nvPr/>
        </p:nvSpPr>
        <p:spPr>
          <a:xfrm rot="10800000" flipH="1">
            <a:off x="-3" y="0"/>
            <a:ext cx="8115306" cy="1590742"/>
          </a:xfrm>
          <a:prstGeom prst="rect">
            <a:avLst/>
          </a:prstGeom>
          <a:gradFill>
            <a:gsLst>
              <a:gs pos="0">
                <a:srgbClr val="4472C4">
                  <a:alpha val="0"/>
                </a:srgbClr>
              </a:gs>
              <a:gs pos="20000">
                <a:srgbClr val="4472C4">
                  <a:alpha val="0"/>
                </a:srgbClr>
              </a:gs>
              <a:gs pos="100000">
                <a:srgbClr val="1F3864">
                  <a:alpha val="54901"/>
                </a:srgbClr>
              </a:gs>
            </a:gsLst>
            <a:lin ang="13800001"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1" name="Google Shape;121;p3"/>
          <p:cNvSpPr/>
          <p:nvPr/>
        </p:nvSpPr>
        <p:spPr>
          <a:xfrm flipH="1">
            <a:off x="8115299" y="-1"/>
            <a:ext cx="4076698" cy="1590742"/>
          </a:xfrm>
          <a:prstGeom prst="rect">
            <a:avLst/>
          </a:prstGeom>
          <a:gradFill>
            <a:gsLst>
              <a:gs pos="0">
                <a:srgbClr val="4472C4">
                  <a:alpha val="65882"/>
                </a:srgbClr>
              </a:gs>
              <a:gs pos="100000">
                <a:srgbClr val="000000">
                  <a:alpha val="29803"/>
                </a:srgbClr>
              </a:gs>
            </a:gsLst>
            <a:lin ang="13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2" name="Google Shape;122;p3"/>
          <p:cNvSpPr/>
          <p:nvPr/>
        </p:nvSpPr>
        <p:spPr>
          <a:xfrm>
            <a:off x="459350" y="-1"/>
            <a:ext cx="11732646" cy="1597433"/>
          </a:xfrm>
          <a:prstGeom prst="rect">
            <a:avLst/>
          </a:prstGeom>
          <a:gradFill>
            <a:gsLst>
              <a:gs pos="0">
                <a:srgbClr val="000000">
                  <a:alpha val="0"/>
                </a:srgbClr>
              </a:gs>
              <a:gs pos="50000">
                <a:srgbClr val="000000">
                  <a:alpha val="0"/>
                </a:srgbClr>
              </a:gs>
              <a:gs pos="99000">
                <a:srgbClr val="1F3864">
                  <a:alpha val="51764"/>
                </a:srgbClr>
              </a:gs>
              <a:gs pos="100000">
                <a:srgbClr val="1F3864">
                  <a:alpha val="51764"/>
                </a:srgbClr>
              </a:gs>
            </a:gsLst>
            <a:lin ang="16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3" name="Google Shape;123;p3"/>
          <p:cNvSpPr txBox="1">
            <a:spLocks noGrp="1"/>
          </p:cNvSpPr>
          <p:nvPr>
            <p:ph type="title"/>
          </p:nvPr>
        </p:nvSpPr>
        <p:spPr>
          <a:xfrm>
            <a:off x="1371599" y="294538"/>
            <a:ext cx="9895951" cy="103366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Calibri"/>
              <a:buNone/>
            </a:pPr>
            <a:r>
              <a:rPr lang="en-US" sz="4000">
                <a:solidFill>
                  <a:srgbClr val="FFFFFF"/>
                </a:solidFill>
              </a:rPr>
              <a:t>Case Introduction Continued…</a:t>
            </a:r>
            <a:endParaRPr/>
          </a:p>
        </p:txBody>
      </p:sp>
      <p:sp>
        <p:nvSpPr>
          <p:cNvPr id="124" name="Google Shape;124;p3"/>
          <p:cNvSpPr txBox="1">
            <a:spLocks noGrp="1"/>
          </p:cNvSpPr>
          <p:nvPr>
            <p:ph type="body" idx="1"/>
          </p:nvPr>
        </p:nvSpPr>
        <p:spPr>
          <a:xfrm>
            <a:off x="1371599" y="2318197"/>
            <a:ext cx="9724031" cy="3683358"/>
          </a:xfrm>
          <a:prstGeom prst="rect">
            <a:avLst/>
          </a:prstGeom>
          <a:noFill/>
          <a:ln>
            <a:noFill/>
          </a:ln>
        </p:spPr>
        <p:txBody>
          <a:bodyPr spcFirstLastPara="1" wrap="square" lIns="91425" tIns="45700" rIns="91425" bIns="45700" anchor="ctr" anchorCtr="0">
            <a:normAutofit/>
          </a:bodyPr>
          <a:lstStyle/>
          <a:p>
            <a:pPr marL="228600" lvl="0" indent="-260350" algn="l" rtl="0">
              <a:lnSpc>
                <a:spcPct val="90000"/>
              </a:lnSpc>
              <a:spcBef>
                <a:spcPts val="0"/>
              </a:spcBef>
              <a:spcAft>
                <a:spcPts val="1600"/>
              </a:spcAft>
              <a:buClr>
                <a:schemeClr val="dk1"/>
              </a:buClr>
              <a:buSzPts val="2500"/>
              <a:buChar char="●"/>
            </a:pPr>
            <a:r>
              <a:rPr lang="en-US" sz="2500" dirty="0">
                <a:latin typeface="Calibri"/>
                <a:ea typeface="Calibri"/>
                <a:cs typeface="Calibri"/>
                <a:sym typeface="Calibri"/>
              </a:rPr>
              <a:t>This project will take place at local community center where low income come individuals come to receive healthcare services. This project will focus on creating a template for helping Black and Hispanic individuals learn CPR. The goal is to create a safe and positive environment that will give Black and Hispanic individuals the opportunity and confidence to learn and perform an important life saving skill.</a:t>
            </a:r>
            <a:endParaRPr sz="2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sp>
        <p:nvSpPr>
          <p:cNvPr id="129" name="Google Shape;129;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4"/>
          <p:cNvSpPr/>
          <p:nvPr/>
        </p:nvSpPr>
        <p:spPr>
          <a:xfrm rot="5400000" flipH="1">
            <a:off x="-638515" y="639280"/>
            <a:ext cx="6858000" cy="5579440"/>
          </a:xfrm>
          <a:prstGeom prst="rect">
            <a:avLst/>
          </a:prstGeom>
          <a:gradFill>
            <a:gsLst>
              <a:gs pos="0">
                <a:srgbClr val="000000"/>
              </a:gs>
              <a:gs pos="8000">
                <a:srgbClr val="000000"/>
              </a:gs>
              <a:gs pos="100000">
                <a:srgbClr val="2F5496"/>
              </a:gs>
            </a:gsLst>
            <a:lin ang="3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4"/>
          <p:cNvSpPr/>
          <p:nvPr/>
        </p:nvSpPr>
        <p:spPr>
          <a:xfrm rot="5400000" flipH="1">
            <a:off x="-393206" y="395206"/>
            <a:ext cx="6346209" cy="5576080"/>
          </a:xfrm>
          <a:prstGeom prst="rect">
            <a:avLst/>
          </a:prstGeom>
          <a:gradFill>
            <a:gsLst>
              <a:gs pos="0">
                <a:srgbClr val="000000">
                  <a:alpha val="0"/>
                </a:srgbClr>
              </a:gs>
              <a:gs pos="99000">
                <a:srgbClr val="4472C4">
                  <a:alpha val="0"/>
                </a:srgbClr>
              </a:gs>
              <a:gs pos="100000">
                <a:srgbClr val="4472C4">
                  <a:alpha val="0"/>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2" name="Google Shape;132;p4"/>
          <p:cNvSpPr/>
          <p:nvPr/>
        </p:nvSpPr>
        <p:spPr>
          <a:xfrm rot="5400000" flipH="1">
            <a:off x="1528907" y="2818967"/>
            <a:ext cx="2501979" cy="5576080"/>
          </a:xfrm>
          <a:prstGeom prst="rect">
            <a:avLst/>
          </a:prstGeom>
          <a:gradFill>
            <a:gsLst>
              <a:gs pos="0">
                <a:srgbClr val="4472C4">
                  <a:alpha val="28627"/>
                </a:srgbClr>
              </a:gs>
              <a:gs pos="2000">
                <a:srgbClr val="4472C4">
                  <a:alpha val="28627"/>
                </a:srgbClr>
              </a:gs>
              <a:gs pos="100000">
                <a:srgbClr val="000000">
                  <a:alpha val="29803"/>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3" name="Google Shape;133;p4"/>
          <p:cNvSpPr/>
          <p:nvPr/>
        </p:nvSpPr>
        <p:spPr>
          <a:xfrm rot="5400000" flipH="1">
            <a:off x="-425002" y="852793"/>
            <a:ext cx="6858001" cy="5152412"/>
          </a:xfrm>
          <a:prstGeom prst="rect">
            <a:avLst/>
          </a:prstGeom>
          <a:gradFill>
            <a:gsLst>
              <a:gs pos="0">
                <a:srgbClr val="000000">
                  <a:alpha val="0"/>
                </a:srgbClr>
              </a:gs>
              <a:gs pos="99000">
                <a:srgbClr val="4472C4">
                  <a:alpha val="10980"/>
                </a:srgbClr>
              </a:gs>
              <a:gs pos="100000">
                <a:srgbClr val="4472C4">
                  <a:alpha val="10980"/>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4"/>
          <p:cNvSpPr/>
          <p:nvPr/>
        </p:nvSpPr>
        <p:spPr>
          <a:xfrm rot="6097846">
            <a:off x="818753" y="1128497"/>
            <a:ext cx="4318303" cy="4318303"/>
          </a:xfrm>
          <a:prstGeom prst="ellipse">
            <a:avLst/>
          </a:prstGeom>
          <a:gradFill>
            <a:gsLst>
              <a:gs pos="0">
                <a:srgbClr val="4472C4">
                  <a:alpha val="0"/>
                </a:srgbClr>
              </a:gs>
              <a:gs pos="39000">
                <a:srgbClr val="4472C4">
                  <a:alpha val="0"/>
                </a:srgbClr>
              </a:gs>
              <a:gs pos="100000">
                <a:srgbClr val="8DA9DB">
                  <a:alpha val="14901"/>
                </a:srgbClr>
              </a:gs>
            </a:gsLst>
            <a:lin ang="17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4"/>
          <p:cNvSpPr txBox="1">
            <a:spLocks noGrp="1"/>
          </p:cNvSpPr>
          <p:nvPr>
            <p:ph type="title"/>
          </p:nvPr>
        </p:nvSpPr>
        <p:spPr>
          <a:xfrm>
            <a:off x="660042" y="891652"/>
            <a:ext cx="4412021" cy="3030724"/>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rgbClr val="FFFFFF"/>
              </a:buClr>
              <a:buSzPts val="4000"/>
              <a:buFont typeface="Calibri"/>
              <a:buNone/>
            </a:pPr>
            <a:r>
              <a:rPr lang="en-US" sz="4000">
                <a:solidFill>
                  <a:srgbClr val="FFFFFF"/>
                </a:solidFill>
                <a:latin typeface="Calibri"/>
                <a:ea typeface="Calibri"/>
                <a:cs typeface="Calibri"/>
                <a:sym typeface="Calibri"/>
              </a:rPr>
              <a:t>A Design Thinking Approach</a:t>
            </a:r>
            <a:endParaRPr/>
          </a:p>
        </p:txBody>
      </p:sp>
      <p:pic>
        <p:nvPicPr>
          <p:cNvPr id="136" name="Google Shape;136;p4" descr="Design Thinking 101"/>
          <p:cNvPicPr preferRelativeResize="0"/>
          <p:nvPr/>
        </p:nvPicPr>
        <p:blipFill rotWithShape="1">
          <a:blip r:embed="rId3">
            <a:alphaModFix/>
          </a:blip>
          <a:srcRect/>
          <a:stretch/>
        </p:blipFill>
        <p:spPr>
          <a:xfrm>
            <a:off x="6096000" y="574290"/>
            <a:ext cx="5608320" cy="566496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0"/>
        <p:cNvGrpSpPr/>
        <p:nvPr/>
      </p:nvGrpSpPr>
      <p:grpSpPr>
        <a:xfrm>
          <a:off x="0" y="0"/>
          <a:ext cx="0" cy="0"/>
          <a:chOff x="0" y="0"/>
          <a:chExt cx="0" cy="0"/>
        </a:xfrm>
      </p:grpSpPr>
      <p:sp>
        <p:nvSpPr>
          <p:cNvPr id="141" name="Google Shape;141;p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2" name="Google Shape;142;p5"/>
          <p:cNvSpPr txBox="1">
            <a:spLocks noGrp="1"/>
          </p:cNvSpPr>
          <p:nvPr>
            <p:ph type="title"/>
          </p:nvPr>
        </p:nvSpPr>
        <p:spPr>
          <a:xfrm>
            <a:off x="656823" y="962166"/>
            <a:ext cx="3103808" cy="4421876"/>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4000"/>
              <a:buFont typeface="Calibri"/>
              <a:buNone/>
            </a:pPr>
            <a:r>
              <a:rPr lang="en-US" sz="4000"/>
              <a:t>Research Activity: Literature Review</a:t>
            </a:r>
            <a:endParaRPr/>
          </a:p>
        </p:txBody>
      </p:sp>
      <p:sp>
        <p:nvSpPr>
          <p:cNvPr id="143" name="Google Shape;143;p5"/>
          <p:cNvSpPr txBox="1">
            <a:spLocks noGrp="1"/>
          </p:cNvSpPr>
          <p:nvPr>
            <p:ph type="body" idx="1"/>
          </p:nvPr>
        </p:nvSpPr>
        <p:spPr>
          <a:xfrm>
            <a:off x="4088925" y="962176"/>
            <a:ext cx="7408200" cy="5117700"/>
          </a:xfrm>
          <a:prstGeom prst="rect">
            <a:avLst/>
          </a:prstGeom>
          <a:noFill/>
          <a:ln>
            <a:noFill/>
          </a:ln>
        </p:spPr>
        <p:txBody>
          <a:bodyPr spcFirstLastPara="1" wrap="square" lIns="91425" tIns="45700" rIns="91425" bIns="45700" anchor="t" anchorCtr="0">
            <a:normAutofit fontScale="92500"/>
          </a:bodyPr>
          <a:lstStyle/>
          <a:p>
            <a:pPr marL="228600" lvl="0" indent="-276014" algn="l" rtl="0">
              <a:lnSpc>
                <a:spcPct val="90000"/>
              </a:lnSpc>
              <a:spcBef>
                <a:spcPts val="0"/>
              </a:spcBef>
              <a:spcAft>
                <a:spcPts val="0"/>
              </a:spcAft>
              <a:buClr>
                <a:schemeClr val="dk1"/>
              </a:buClr>
              <a:buSzPts val="2747"/>
              <a:buChar char="●"/>
            </a:pPr>
            <a:r>
              <a:rPr lang="en-US" sz="2746">
                <a:latin typeface="Calibri"/>
                <a:ea typeface="Calibri"/>
                <a:cs typeface="Calibri"/>
                <a:sym typeface="Calibri"/>
              </a:rPr>
              <a:t>The inequalities facing African Americans go deeper than just interactions with police: from lower wages to longer commute times, the structure of the world's largest economy deeply marginalizes black people” (Stein, 2020).</a:t>
            </a:r>
            <a:endParaRPr sz="2746"/>
          </a:p>
          <a:p>
            <a:pPr marL="228600" lvl="0" indent="-101600" algn="l" rtl="0">
              <a:lnSpc>
                <a:spcPct val="90000"/>
              </a:lnSpc>
              <a:spcBef>
                <a:spcPts val="1000"/>
              </a:spcBef>
              <a:spcAft>
                <a:spcPts val="0"/>
              </a:spcAft>
              <a:buClr>
                <a:schemeClr val="dk1"/>
              </a:buClr>
              <a:buSzPts val="2000"/>
              <a:buNone/>
            </a:pPr>
            <a:endParaRPr sz="2746">
              <a:latin typeface="Calibri"/>
              <a:ea typeface="Calibri"/>
              <a:cs typeface="Calibri"/>
              <a:sym typeface="Calibri"/>
            </a:endParaRPr>
          </a:p>
          <a:p>
            <a:pPr marL="228600" lvl="0" indent="-276014" algn="l" rtl="0">
              <a:lnSpc>
                <a:spcPct val="90000"/>
              </a:lnSpc>
              <a:spcBef>
                <a:spcPts val="1000"/>
              </a:spcBef>
              <a:spcAft>
                <a:spcPts val="0"/>
              </a:spcAft>
              <a:buClr>
                <a:schemeClr val="dk1"/>
              </a:buClr>
              <a:buSzPts val="2747"/>
              <a:buChar char="●"/>
            </a:pPr>
            <a:r>
              <a:rPr lang="en-US" sz="2746">
                <a:latin typeface="Calibri"/>
                <a:ea typeface="Calibri"/>
                <a:cs typeface="Calibri"/>
                <a:sym typeface="Calibri"/>
              </a:rPr>
              <a:t>According to the New England Journal of Medicine (2022) out of 110, 054 cardiac arrests, 35,469 of those were Black or Hispanic individuals (Garcia et. al 2022).</a:t>
            </a:r>
            <a:endParaRPr sz="2746"/>
          </a:p>
          <a:p>
            <a:pPr marL="228600" lvl="0" indent="-101600" algn="l" rtl="0">
              <a:lnSpc>
                <a:spcPct val="90000"/>
              </a:lnSpc>
              <a:spcBef>
                <a:spcPts val="1000"/>
              </a:spcBef>
              <a:spcAft>
                <a:spcPts val="0"/>
              </a:spcAft>
              <a:buClr>
                <a:schemeClr val="dk1"/>
              </a:buClr>
              <a:buSzPts val="2000"/>
              <a:buNone/>
            </a:pPr>
            <a:endParaRPr sz="2746">
              <a:latin typeface="Calibri"/>
              <a:ea typeface="Calibri"/>
              <a:cs typeface="Calibri"/>
              <a:sym typeface="Calibri"/>
            </a:endParaRPr>
          </a:p>
          <a:p>
            <a:pPr marL="228600" lvl="0" indent="-276014" algn="l" rtl="0">
              <a:lnSpc>
                <a:spcPct val="90000"/>
              </a:lnSpc>
              <a:spcBef>
                <a:spcPts val="1000"/>
              </a:spcBef>
              <a:spcAft>
                <a:spcPts val="0"/>
              </a:spcAft>
              <a:buClr>
                <a:schemeClr val="dk1"/>
              </a:buClr>
              <a:buSzPts val="2747"/>
              <a:buChar char="●"/>
            </a:pPr>
            <a:r>
              <a:rPr lang="en-US" sz="2746">
                <a:latin typeface="Calibri"/>
                <a:ea typeface="Calibri"/>
                <a:cs typeface="Calibri"/>
                <a:sym typeface="Calibri"/>
              </a:rPr>
              <a:t>According to Garcia et al. (2022) “CPR training is less commonly conducted in Black and Hispanic communities, and dispatcher – assisted bystander CPR may not be as readily available. </a:t>
            </a:r>
            <a:endParaRPr sz="2000"/>
          </a:p>
        </p:txBody>
      </p:sp>
      <p:sp>
        <p:nvSpPr>
          <p:cNvPr id="144" name="Google Shape;144;p5"/>
          <p:cNvSpPr/>
          <p:nvPr/>
        </p:nvSpPr>
        <p:spPr>
          <a:xfrm rot="10800000" flipH="1">
            <a:off x="0" y="6400799"/>
            <a:ext cx="12192000" cy="456773"/>
          </a:xfrm>
          <a:prstGeom prst="rect">
            <a:avLst/>
          </a:prstGeom>
          <a:gradFill>
            <a:gsLst>
              <a:gs pos="0">
                <a:schemeClr val="accent1"/>
              </a:gs>
              <a:gs pos="100000">
                <a:srgbClr val="1F3864"/>
              </a:gs>
            </a:gsLst>
            <a:lin ang="6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5" name="Google Shape;145;p5"/>
          <p:cNvSpPr/>
          <p:nvPr/>
        </p:nvSpPr>
        <p:spPr>
          <a:xfrm flipH="1">
            <a:off x="4038600" y="6400799"/>
            <a:ext cx="8153398" cy="456772"/>
          </a:xfrm>
          <a:prstGeom prst="rect">
            <a:avLst/>
          </a:prstGeom>
          <a:gradFill>
            <a:gsLst>
              <a:gs pos="0">
                <a:srgbClr val="000000">
                  <a:alpha val="75686"/>
                </a:srgbClr>
              </a:gs>
              <a:gs pos="100000">
                <a:schemeClr val="accent1"/>
              </a:gs>
            </a:gsLst>
            <a:lin ang="17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sp>
        <p:nvSpPr>
          <p:cNvPr id="150" name="Google Shape;150;p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1" name="Google Shape;151;p6"/>
          <p:cNvSpPr txBox="1">
            <a:spLocks noGrp="1"/>
          </p:cNvSpPr>
          <p:nvPr>
            <p:ph type="title"/>
          </p:nvPr>
        </p:nvSpPr>
        <p:spPr>
          <a:xfrm>
            <a:off x="-2" y="962166"/>
            <a:ext cx="3103800" cy="44220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4000"/>
              <a:buFont typeface="Calibri"/>
              <a:buNone/>
            </a:pPr>
            <a:r>
              <a:rPr lang="en-US" sz="4000"/>
              <a:t>Research Activity: Observations</a:t>
            </a:r>
            <a:endParaRPr/>
          </a:p>
        </p:txBody>
      </p:sp>
      <p:sp>
        <p:nvSpPr>
          <p:cNvPr id="152" name="Google Shape;152;p6"/>
          <p:cNvSpPr txBox="1">
            <a:spLocks noGrp="1"/>
          </p:cNvSpPr>
          <p:nvPr>
            <p:ph type="body" idx="1"/>
          </p:nvPr>
        </p:nvSpPr>
        <p:spPr>
          <a:xfrm>
            <a:off x="3472225" y="453825"/>
            <a:ext cx="8658900" cy="5946900"/>
          </a:xfrm>
          <a:prstGeom prst="rect">
            <a:avLst/>
          </a:prstGeom>
          <a:noFill/>
          <a:ln>
            <a:noFill/>
          </a:ln>
        </p:spPr>
        <p:txBody>
          <a:bodyPr spcFirstLastPara="1" wrap="square" lIns="91425" tIns="45700" rIns="91425" bIns="45700" anchor="t" anchorCtr="0">
            <a:noAutofit/>
          </a:bodyPr>
          <a:lstStyle/>
          <a:p>
            <a:pPr marL="228600" lvl="0" indent="-260350" algn="l" rtl="0">
              <a:lnSpc>
                <a:spcPct val="90000"/>
              </a:lnSpc>
              <a:spcBef>
                <a:spcPts val="0"/>
              </a:spcBef>
              <a:spcAft>
                <a:spcPts val="0"/>
              </a:spcAft>
              <a:buClr>
                <a:schemeClr val="dk1"/>
              </a:buClr>
              <a:buSzPts val="2500"/>
              <a:buChar char="●"/>
            </a:pPr>
            <a:r>
              <a:rPr lang="en-US" sz="2500"/>
              <a:t>A 2022 census stated that the local city where the community center is located consists of 35.9% Black/African-American individuals and 13.8% Hispanic identifying individuals. </a:t>
            </a:r>
            <a:endParaRPr sz="2500"/>
          </a:p>
          <a:p>
            <a:pPr marL="228600" lvl="0" indent="-101600" algn="l" rtl="0">
              <a:lnSpc>
                <a:spcPct val="90000"/>
              </a:lnSpc>
              <a:spcBef>
                <a:spcPts val="1000"/>
              </a:spcBef>
              <a:spcAft>
                <a:spcPts val="0"/>
              </a:spcAft>
              <a:buClr>
                <a:schemeClr val="dk1"/>
              </a:buClr>
              <a:buSzPts val="2000"/>
              <a:buNone/>
            </a:pPr>
            <a:endParaRPr sz="2500"/>
          </a:p>
          <a:p>
            <a:pPr marL="228600" lvl="0" indent="-260350" algn="l" rtl="0">
              <a:lnSpc>
                <a:spcPct val="90000"/>
              </a:lnSpc>
              <a:spcBef>
                <a:spcPts val="1000"/>
              </a:spcBef>
              <a:spcAft>
                <a:spcPts val="0"/>
              </a:spcAft>
              <a:buClr>
                <a:schemeClr val="dk1"/>
              </a:buClr>
              <a:buSzPts val="2500"/>
              <a:buChar char="●"/>
            </a:pPr>
            <a:r>
              <a:rPr lang="en-US" sz="2500"/>
              <a:t>Only 13.5% of people within this community have health insurance. (Lincoln Community Center, 20</a:t>
            </a:r>
            <a:endParaRPr sz="2500"/>
          </a:p>
          <a:p>
            <a:pPr marL="228600" lvl="0" indent="-101600" algn="l" rtl="0">
              <a:lnSpc>
                <a:spcPct val="90000"/>
              </a:lnSpc>
              <a:spcBef>
                <a:spcPts val="1000"/>
              </a:spcBef>
              <a:spcAft>
                <a:spcPts val="0"/>
              </a:spcAft>
              <a:buClr>
                <a:schemeClr val="dk1"/>
              </a:buClr>
              <a:buSzPts val="2000"/>
              <a:buNone/>
            </a:pPr>
            <a:endParaRPr sz="2500"/>
          </a:p>
          <a:p>
            <a:pPr marL="228600" lvl="0" indent="-260350" algn="l" rtl="0">
              <a:lnSpc>
                <a:spcPct val="90000"/>
              </a:lnSpc>
              <a:spcBef>
                <a:spcPts val="1000"/>
              </a:spcBef>
              <a:spcAft>
                <a:spcPts val="0"/>
              </a:spcAft>
              <a:buClr>
                <a:schemeClr val="dk1"/>
              </a:buClr>
              <a:buSzPts val="2500"/>
              <a:buChar char="●"/>
            </a:pPr>
            <a:r>
              <a:rPr lang="en-US" sz="2500"/>
              <a:t>When speaking with team members from this community center concerns that were addressed:</a:t>
            </a:r>
            <a:endParaRPr sz="2500"/>
          </a:p>
          <a:p>
            <a:pPr marL="685800" lvl="1" indent="-260350" algn="l" rtl="0">
              <a:lnSpc>
                <a:spcPct val="90000"/>
              </a:lnSpc>
              <a:spcBef>
                <a:spcPts val="500"/>
              </a:spcBef>
              <a:spcAft>
                <a:spcPts val="0"/>
              </a:spcAft>
              <a:buClr>
                <a:schemeClr val="dk1"/>
              </a:buClr>
              <a:buSzPts val="2500"/>
              <a:buChar char="○"/>
            </a:pPr>
            <a:r>
              <a:rPr lang="en-US" sz="2500"/>
              <a:t>Lack of Health Literacy education.</a:t>
            </a:r>
            <a:endParaRPr sz="2500"/>
          </a:p>
          <a:p>
            <a:pPr marL="685800" lvl="1" indent="-260350" algn="l" rtl="0">
              <a:lnSpc>
                <a:spcPct val="90000"/>
              </a:lnSpc>
              <a:spcBef>
                <a:spcPts val="500"/>
              </a:spcBef>
              <a:spcAft>
                <a:spcPts val="0"/>
              </a:spcAft>
              <a:buClr>
                <a:schemeClr val="dk1"/>
              </a:buClr>
              <a:buSzPts val="2500"/>
              <a:buChar char="○"/>
            </a:pPr>
            <a:r>
              <a:rPr lang="en-US" sz="2500"/>
              <a:t>Strong trust of members within the community and the community center</a:t>
            </a:r>
            <a:endParaRPr sz="2500"/>
          </a:p>
          <a:p>
            <a:pPr marL="685800" lvl="1" indent="-260350" algn="l" rtl="0">
              <a:lnSpc>
                <a:spcPct val="90000"/>
              </a:lnSpc>
              <a:spcBef>
                <a:spcPts val="500"/>
              </a:spcBef>
              <a:spcAft>
                <a:spcPts val="0"/>
              </a:spcAft>
              <a:buClr>
                <a:schemeClr val="dk1"/>
              </a:buClr>
              <a:buSzPts val="2500"/>
              <a:buChar char="○"/>
            </a:pPr>
            <a:r>
              <a:rPr lang="en-US" sz="2500"/>
              <a:t>Greater compliance in their 65+ generation in maintain appointments and eagerness to be compliant with medical advice.</a:t>
            </a:r>
            <a:endParaRPr sz="2500"/>
          </a:p>
        </p:txBody>
      </p:sp>
      <p:sp>
        <p:nvSpPr>
          <p:cNvPr id="153" name="Google Shape;153;p6"/>
          <p:cNvSpPr/>
          <p:nvPr/>
        </p:nvSpPr>
        <p:spPr>
          <a:xfrm rot="10800000" flipH="1">
            <a:off x="0" y="6400799"/>
            <a:ext cx="12192000" cy="456773"/>
          </a:xfrm>
          <a:prstGeom prst="rect">
            <a:avLst/>
          </a:prstGeom>
          <a:gradFill>
            <a:gsLst>
              <a:gs pos="0">
                <a:schemeClr val="accent1"/>
              </a:gs>
              <a:gs pos="100000">
                <a:srgbClr val="1F3864"/>
              </a:gs>
            </a:gsLst>
            <a:lin ang="6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4" name="Google Shape;154;p6"/>
          <p:cNvSpPr/>
          <p:nvPr/>
        </p:nvSpPr>
        <p:spPr>
          <a:xfrm flipH="1">
            <a:off x="4038600" y="6400799"/>
            <a:ext cx="8153398" cy="456772"/>
          </a:xfrm>
          <a:prstGeom prst="rect">
            <a:avLst/>
          </a:prstGeom>
          <a:gradFill>
            <a:gsLst>
              <a:gs pos="0">
                <a:srgbClr val="000000">
                  <a:alpha val="75686"/>
                </a:srgbClr>
              </a:gs>
              <a:gs pos="100000">
                <a:schemeClr val="accent1"/>
              </a:gs>
            </a:gsLst>
            <a:lin ang="17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1" name="Google Shape;161;p7"/>
          <p:cNvSpPr/>
          <p:nvPr/>
        </p:nvSpPr>
        <p:spPr>
          <a:xfrm flipH="1">
            <a:off x="2" y="0"/>
            <a:ext cx="12191998" cy="2170031"/>
          </a:xfrm>
          <a:prstGeom prst="rect">
            <a:avLst/>
          </a:prstGeom>
          <a:gradFill>
            <a:gsLst>
              <a:gs pos="0">
                <a:srgbClr val="000000">
                  <a:alpha val="95686"/>
                </a:srgbClr>
              </a:gs>
              <a:gs pos="100000">
                <a:srgbClr val="2F5496"/>
              </a:gs>
            </a:gsLst>
            <a:lin ang="197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2" name="Google Shape;162;p7"/>
          <p:cNvSpPr/>
          <p:nvPr/>
        </p:nvSpPr>
        <p:spPr>
          <a:xfrm flipH="1">
            <a:off x="8082819" y="0"/>
            <a:ext cx="4097211" cy="2170661"/>
          </a:xfrm>
          <a:prstGeom prst="rect">
            <a:avLst/>
          </a:prstGeom>
          <a:gradFill>
            <a:gsLst>
              <a:gs pos="0">
                <a:srgbClr val="1F3864">
                  <a:alpha val="67843"/>
                </a:srgbClr>
              </a:gs>
              <a:gs pos="19000">
                <a:srgbClr val="1F3864">
                  <a:alpha val="67843"/>
                </a:srgbClr>
              </a:gs>
              <a:gs pos="100000">
                <a:srgbClr val="4472C4">
                  <a:alpha val="47843"/>
                </a:srgbClr>
              </a:gs>
            </a:gsLst>
            <a:lin ang="191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3" name="Google Shape;163;p7"/>
          <p:cNvSpPr/>
          <p:nvPr/>
        </p:nvSpPr>
        <p:spPr>
          <a:xfrm rot="-5400000" flipH="1">
            <a:off x="5010646" y="-5010043"/>
            <a:ext cx="2170709" cy="12192000"/>
          </a:xfrm>
          <a:prstGeom prst="rect">
            <a:avLst/>
          </a:prstGeom>
          <a:gradFill>
            <a:gsLst>
              <a:gs pos="0">
                <a:srgbClr val="2F5496">
                  <a:alpha val="15686"/>
                </a:srgbClr>
              </a:gs>
              <a:gs pos="23000">
                <a:srgbClr val="2F5496">
                  <a:alpha val="15686"/>
                </a:srgbClr>
              </a:gs>
              <a:gs pos="99000">
                <a:srgbClr val="000000">
                  <a:alpha val="44705"/>
                </a:srgbClr>
              </a:gs>
              <a:gs pos="100000">
                <a:srgbClr val="000000">
                  <a:alpha val="44705"/>
                </a:srgbClr>
              </a:gs>
            </a:gsLst>
            <a:lin ang="21000001"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4" name="Google Shape;164;p7"/>
          <p:cNvSpPr txBox="1">
            <a:spLocks noGrp="1"/>
          </p:cNvSpPr>
          <p:nvPr>
            <p:ph type="title"/>
          </p:nvPr>
        </p:nvSpPr>
        <p:spPr>
          <a:xfrm>
            <a:off x="1383564" y="348865"/>
            <a:ext cx="9718111" cy="157644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Calibri"/>
              <a:buNone/>
            </a:pPr>
            <a:r>
              <a:rPr lang="en-US" sz="4000">
                <a:solidFill>
                  <a:srgbClr val="FFFFFF"/>
                </a:solidFill>
              </a:rPr>
              <a:t>Research Questions:</a:t>
            </a:r>
            <a:endParaRPr/>
          </a:p>
        </p:txBody>
      </p:sp>
      <p:grpSp>
        <p:nvGrpSpPr>
          <p:cNvPr id="165" name="Google Shape;165;p7"/>
          <p:cNvGrpSpPr/>
          <p:nvPr/>
        </p:nvGrpSpPr>
        <p:grpSpPr>
          <a:xfrm>
            <a:off x="645389" y="2726962"/>
            <a:ext cx="10925161" cy="3467437"/>
            <a:chOff x="1333" y="110983"/>
            <a:chExt cx="10925161" cy="3467437"/>
          </a:xfrm>
        </p:grpSpPr>
        <p:sp>
          <p:nvSpPr>
            <p:cNvPr id="166" name="Google Shape;166;p7"/>
            <p:cNvSpPr/>
            <p:nvPr/>
          </p:nvSpPr>
          <p:spPr>
            <a:xfrm>
              <a:off x="1333" y="110983"/>
              <a:ext cx="4682211" cy="2973204"/>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p:nvPr/>
          </p:nvSpPr>
          <p:spPr>
            <a:xfrm>
              <a:off x="521579" y="605216"/>
              <a:ext cx="4682211" cy="2973204"/>
            </a:xfrm>
            <a:prstGeom prst="roundRect">
              <a:avLst>
                <a:gd name="adj" fmla="val 1000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7"/>
            <p:cNvSpPr txBox="1"/>
            <p:nvPr/>
          </p:nvSpPr>
          <p:spPr>
            <a:xfrm>
              <a:off x="608661" y="692298"/>
              <a:ext cx="4508047" cy="2799040"/>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I plan to have a survey to understand what participants know and understand about CPR.</a:t>
              </a:r>
              <a:endParaRPr/>
            </a:p>
          </p:txBody>
        </p:sp>
        <p:sp>
          <p:nvSpPr>
            <p:cNvPr id="169" name="Google Shape;169;p7"/>
            <p:cNvSpPr/>
            <p:nvPr/>
          </p:nvSpPr>
          <p:spPr>
            <a:xfrm>
              <a:off x="5724037" y="110983"/>
              <a:ext cx="4682211" cy="2973204"/>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p:nvPr/>
          </p:nvSpPr>
          <p:spPr>
            <a:xfrm>
              <a:off x="6244283" y="605216"/>
              <a:ext cx="4682211" cy="2973204"/>
            </a:xfrm>
            <a:prstGeom prst="roundRect">
              <a:avLst>
                <a:gd name="adj" fmla="val 10000"/>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7"/>
            <p:cNvSpPr txBox="1"/>
            <p:nvPr/>
          </p:nvSpPr>
          <p:spPr>
            <a:xfrm>
              <a:off x="6331365" y="692298"/>
              <a:ext cx="4508047" cy="2799040"/>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I plan to do a pre and post survey on their confidence to perform CPR in the event of an emergency.</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Google Shape;176;p9"/>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Google Shape;177;p9"/>
          <p:cNvSpPr/>
          <p:nvPr/>
        </p:nvSpPr>
        <p:spPr>
          <a:xfrm rot="5400000" flipH="1">
            <a:off x="-1410084" y="1410082"/>
            <a:ext cx="6858000" cy="4037836"/>
          </a:xfrm>
          <a:prstGeom prst="rect">
            <a:avLst/>
          </a:prstGeom>
          <a:gradFill>
            <a:gsLst>
              <a:gs pos="0">
                <a:srgbClr val="000000"/>
              </a:gs>
              <a:gs pos="8000">
                <a:srgbClr val="000000"/>
              </a:gs>
              <a:gs pos="100000">
                <a:srgbClr val="2F5496"/>
              </a:gs>
            </a:gsLst>
            <a:lin ang="3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9"/>
          <p:cNvSpPr/>
          <p:nvPr/>
        </p:nvSpPr>
        <p:spPr>
          <a:xfrm rot="5400000" flipH="1">
            <a:off x="-1410085" y="1420219"/>
            <a:ext cx="6857999" cy="4037839"/>
          </a:xfrm>
          <a:prstGeom prst="rect">
            <a:avLst/>
          </a:prstGeom>
          <a:gradFill>
            <a:gsLst>
              <a:gs pos="0">
                <a:srgbClr val="000000">
                  <a:alpha val="0"/>
                </a:srgbClr>
              </a:gs>
              <a:gs pos="99000">
                <a:srgbClr val="4472C4">
                  <a:alpha val="45882"/>
                </a:srgbClr>
              </a:gs>
              <a:gs pos="100000">
                <a:srgbClr val="4472C4">
                  <a:alpha val="45882"/>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 name="Google Shape;179;p9"/>
          <p:cNvSpPr/>
          <p:nvPr/>
        </p:nvSpPr>
        <p:spPr>
          <a:xfrm rot="5400000" flipH="1">
            <a:off x="767923" y="3588085"/>
            <a:ext cx="2501979" cy="4037841"/>
          </a:xfrm>
          <a:prstGeom prst="rect">
            <a:avLst/>
          </a:prstGeom>
          <a:gradFill>
            <a:gsLst>
              <a:gs pos="0">
                <a:srgbClr val="4472C4">
                  <a:alpha val="28627"/>
                </a:srgbClr>
              </a:gs>
              <a:gs pos="2000">
                <a:srgbClr val="4472C4">
                  <a:alpha val="28627"/>
                </a:srgbClr>
              </a:gs>
              <a:gs pos="100000">
                <a:srgbClr val="000000">
                  <a:alpha val="29803"/>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 name="Google Shape;180;p9"/>
          <p:cNvSpPr/>
          <p:nvPr/>
        </p:nvSpPr>
        <p:spPr>
          <a:xfrm rot="-964587">
            <a:off x="-501737" y="969718"/>
            <a:ext cx="3900357" cy="4178958"/>
          </a:xfrm>
          <a:custGeom>
            <a:avLst/>
            <a:gdLst/>
            <a:ahLst/>
            <a:cxnLst/>
            <a:rect l="l" t="t" r="r" b="b"/>
            <a:pathLst>
              <a:path w="3900357" h="4178958" extrusionOk="0">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4472C4">
                  <a:alpha val="42745"/>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1" name="Google Shape;181;p9"/>
          <p:cNvSpPr/>
          <p:nvPr/>
        </p:nvSpPr>
        <p:spPr>
          <a:xfrm rot="5400000" flipH="1">
            <a:off x="-1410093" y="1399943"/>
            <a:ext cx="6858003" cy="4037835"/>
          </a:xfrm>
          <a:prstGeom prst="rect">
            <a:avLst/>
          </a:prstGeom>
          <a:gradFill>
            <a:gsLst>
              <a:gs pos="0">
                <a:srgbClr val="000000">
                  <a:alpha val="0"/>
                </a:srgbClr>
              </a:gs>
              <a:gs pos="99000">
                <a:srgbClr val="8DA9DB">
                  <a:alpha val="10980"/>
                </a:srgbClr>
              </a:gs>
              <a:gs pos="100000">
                <a:srgbClr val="8DA9DB">
                  <a:alpha val="10980"/>
                </a:srgbClr>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2" name="Google Shape;182;p9"/>
          <p:cNvSpPr txBox="1">
            <a:spLocks noGrp="1"/>
          </p:cNvSpPr>
          <p:nvPr>
            <p:ph type="title"/>
          </p:nvPr>
        </p:nvSpPr>
        <p:spPr>
          <a:xfrm>
            <a:off x="466722" y="586855"/>
            <a:ext cx="3201366" cy="3387497"/>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rgbClr val="FFFFFF"/>
              </a:buClr>
              <a:buSzPts val="4000"/>
              <a:buFont typeface="Calibri"/>
              <a:buNone/>
            </a:pPr>
            <a:r>
              <a:rPr lang="en-US" sz="4000">
                <a:solidFill>
                  <a:srgbClr val="FFFFFF"/>
                </a:solidFill>
              </a:rPr>
              <a:t>Constraints</a:t>
            </a:r>
            <a:endParaRPr/>
          </a:p>
        </p:txBody>
      </p:sp>
      <p:sp>
        <p:nvSpPr>
          <p:cNvPr id="183" name="Google Shape;183;p9"/>
          <p:cNvSpPr txBox="1">
            <a:spLocks noGrp="1"/>
          </p:cNvSpPr>
          <p:nvPr>
            <p:ph type="body" idx="1"/>
          </p:nvPr>
        </p:nvSpPr>
        <p:spPr>
          <a:xfrm>
            <a:off x="4697350" y="649475"/>
            <a:ext cx="4192200" cy="6198300"/>
          </a:xfrm>
          <a:prstGeom prst="rect">
            <a:avLst/>
          </a:prstGeom>
          <a:noFill/>
          <a:ln>
            <a:noFill/>
          </a:ln>
        </p:spPr>
        <p:txBody>
          <a:bodyPr spcFirstLastPara="1" wrap="square" lIns="91425" tIns="45700" rIns="91425" bIns="45700" anchor="ctr" anchorCtr="0">
            <a:normAutofit/>
          </a:bodyPr>
          <a:lstStyle/>
          <a:p>
            <a:pPr marL="228600" lvl="0" indent="-260350" algn="l" rtl="0">
              <a:lnSpc>
                <a:spcPct val="90000"/>
              </a:lnSpc>
              <a:spcBef>
                <a:spcPts val="0"/>
              </a:spcBef>
              <a:spcAft>
                <a:spcPts val="0"/>
              </a:spcAft>
              <a:buClr>
                <a:schemeClr val="dk1"/>
              </a:buClr>
              <a:buSzPts val="2500"/>
              <a:buChar char="●"/>
            </a:pPr>
            <a:r>
              <a:rPr lang="en-US" sz="2500"/>
              <a:t>Due to class and time constraints, I have not been able to implement this prototype into the community.</a:t>
            </a:r>
            <a:endParaRPr sz="2500"/>
          </a:p>
          <a:p>
            <a:pPr marL="228600" lvl="0" indent="-260350" algn="l" rtl="0">
              <a:lnSpc>
                <a:spcPct val="90000"/>
              </a:lnSpc>
              <a:spcBef>
                <a:spcPts val="1000"/>
              </a:spcBef>
              <a:spcAft>
                <a:spcPts val="1600"/>
              </a:spcAft>
              <a:buClr>
                <a:schemeClr val="dk1"/>
              </a:buClr>
              <a:buSzPts val="2500"/>
              <a:buChar char="●"/>
            </a:pPr>
            <a:r>
              <a:rPr lang="en-US" sz="2500"/>
              <a:t>I have only been able to meet with one community leader about the process and how we would implement this program into their community center.</a:t>
            </a:r>
            <a:endParaRPr sz="2500"/>
          </a:p>
        </p:txBody>
      </p:sp>
      <p:pic>
        <p:nvPicPr>
          <p:cNvPr id="184" name="Google Shape;184;p9" descr="Report Hacked"/>
          <p:cNvPicPr preferRelativeResize="0"/>
          <p:nvPr/>
        </p:nvPicPr>
        <p:blipFill rotWithShape="1">
          <a:blip r:embed="rId3">
            <a:alphaModFix/>
          </a:blip>
          <a:srcRect/>
          <a:stretch/>
        </p:blipFill>
        <p:spPr>
          <a:xfrm>
            <a:off x="8972775" y="1369300"/>
            <a:ext cx="3097050" cy="3097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Design Thinking Process</a:t>
            </a:r>
            <a:endParaRPr/>
          </a:p>
        </p:txBody>
      </p:sp>
      <p:grpSp>
        <p:nvGrpSpPr>
          <p:cNvPr id="190" name="Google Shape;190;p10"/>
          <p:cNvGrpSpPr/>
          <p:nvPr/>
        </p:nvGrpSpPr>
        <p:grpSpPr>
          <a:xfrm>
            <a:off x="838200" y="1826394"/>
            <a:ext cx="10515600" cy="4349799"/>
            <a:chOff x="0" y="769"/>
            <a:chExt cx="10515600" cy="4349799"/>
          </a:xfrm>
        </p:grpSpPr>
        <p:sp>
          <p:nvSpPr>
            <p:cNvPr id="191" name="Google Shape;191;p10"/>
            <p:cNvSpPr/>
            <p:nvPr/>
          </p:nvSpPr>
          <p:spPr>
            <a:xfrm>
              <a:off x="0" y="3275482"/>
              <a:ext cx="2628900" cy="1075086"/>
            </a:xfrm>
            <a:prstGeom prst="rect">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0"/>
            <p:cNvSpPr txBox="1"/>
            <p:nvPr/>
          </p:nvSpPr>
          <p:spPr>
            <a:xfrm>
              <a:off x="0" y="3275482"/>
              <a:ext cx="2628900" cy="1075086"/>
            </a:xfrm>
            <a:prstGeom prst="rect">
              <a:avLst/>
            </a:prstGeom>
            <a:noFill/>
            <a:ln>
              <a:noFill/>
            </a:ln>
          </p:spPr>
          <p:txBody>
            <a:bodyPr spcFirstLastPara="1" wrap="square" lIns="186950" tIns="256025" rIns="186950" bIns="256025" anchor="ctr" anchorCtr="0">
              <a:noAutofit/>
            </a:bodyPr>
            <a:lstStyle/>
            <a:p>
              <a:pPr marL="0" marR="0" lvl="0" indent="0" algn="ctr" rtl="0">
                <a:lnSpc>
                  <a:spcPct val="9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Ideate</a:t>
              </a:r>
              <a:endParaRPr/>
            </a:p>
          </p:txBody>
        </p:sp>
        <p:sp>
          <p:nvSpPr>
            <p:cNvPr id="193" name="Google Shape;193;p10"/>
            <p:cNvSpPr/>
            <p:nvPr/>
          </p:nvSpPr>
          <p:spPr>
            <a:xfrm>
              <a:off x="2628900" y="3275482"/>
              <a:ext cx="7886700" cy="1075086"/>
            </a:xfrm>
            <a:prstGeom prst="rect">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0"/>
            <p:cNvSpPr txBox="1"/>
            <p:nvPr/>
          </p:nvSpPr>
          <p:spPr>
            <a:xfrm>
              <a:off x="2628900" y="3275482"/>
              <a:ext cx="7886700" cy="1075086"/>
            </a:xfrm>
            <a:prstGeom prst="rect">
              <a:avLst/>
            </a:prstGeom>
            <a:noFill/>
            <a:ln>
              <a:noFill/>
            </a:ln>
          </p:spPr>
          <p:txBody>
            <a:bodyPr spcFirstLastPara="1" wrap="square" lIns="159975" tIns="190500" rIns="159975" bIns="190500" anchor="ctr" anchorCtr="0">
              <a:noAutofit/>
            </a:bodyPr>
            <a:lstStyle/>
            <a:p>
              <a:pPr marL="0" marR="0" lvl="0" indent="0" algn="l" rtl="0">
                <a:lnSpc>
                  <a:spcPct val="90000"/>
                </a:lnSpc>
                <a:spcBef>
                  <a:spcPts val="0"/>
                </a:spcBef>
                <a:spcAft>
                  <a:spcPts val="0"/>
                </a:spcAft>
                <a:buClr>
                  <a:schemeClr val="dk1"/>
                </a:buClr>
                <a:buSzPts val="1500"/>
                <a:buFont typeface="Calibri"/>
                <a:buNone/>
              </a:pPr>
              <a:r>
                <a:rPr lang="en-US" sz="2100">
                  <a:solidFill>
                    <a:schemeClr val="dk1"/>
                  </a:solidFill>
                  <a:latin typeface="Calibri"/>
                  <a:ea typeface="Calibri"/>
                  <a:cs typeface="Calibri"/>
                  <a:sym typeface="Calibri"/>
                </a:rPr>
                <a:t>Using role-play and music will help teach these individuals learn CPR. This allows for a fun and interactive environment. Studies show that individuals retain information better when music is involved.</a:t>
              </a:r>
              <a:endParaRPr sz="2000"/>
            </a:p>
          </p:txBody>
        </p:sp>
        <p:sp>
          <p:nvSpPr>
            <p:cNvPr id="195" name="Google Shape;195;p10"/>
            <p:cNvSpPr/>
            <p:nvPr/>
          </p:nvSpPr>
          <p:spPr>
            <a:xfrm rot="10800000">
              <a:off x="0" y="1638125"/>
              <a:ext cx="2628900" cy="1653482"/>
            </a:xfrm>
            <a:prstGeom prst="upArrowCallout">
              <a:avLst>
                <a:gd name="adj1" fmla="val 5000"/>
                <a:gd name="adj2" fmla="val 10000"/>
                <a:gd name="adj3" fmla="val 15000"/>
                <a:gd name="adj4" fmla="val 64977"/>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0"/>
            <p:cNvSpPr txBox="1"/>
            <p:nvPr/>
          </p:nvSpPr>
          <p:spPr>
            <a:xfrm>
              <a:off x="0" y="1638125"/>
              <a:ext cx="2628900" cy="1074763"/>
            </a:xfrm>
            <a:prstGeom prst="rect">
              <a:avLst/>
            </a:prstGeom>
            <a:noFill/>
            <a:ln>
              <a:noFill/>
            </a:ln>
          </p:spPr>
          <p:txBody>
            <a:bodyPr spcFirstLastPara="1" wrap="square" lIns="186950" tIns="256025" rIns="186950" bIns="256025" anchor="ctr" anchorCtr="0">
              <a:noAutofit/>
            </a:bodyPr>
            <a:lstStyle/>
            <a:p>
              <a:pPr marL="0" marR="0" lvl="0" indent="0" algn="ctr" rtl="0">
                <a:lnSpc>
                  <a:spcPct val="9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Define</a:t>
              </a:r>
              <a:endParaRPr/>
            </a:p>
          </p:txBody>
        </p:sp>
        <p:sp>
          <p:nvSpPr>
            <p:cNvPr id="197" name="Google Shape;197;p10"/>
            <p:cNvSpPr/>
            <p:nvPr/>
          </p:nvSpPr>
          <p:spPr>
            <a:xfrm>
              <a:off x="2628900" y="1638125"/>
              <a:ext cx="7886700" cy="1074763"/>
            </a:xfrm>
            <a:prstGeom prst="rect">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0"/>
            <p:cNvSpPr txBox="1"/>
            <p:nvPr/>
          </p:nvSpPr>
          <p:spPr>
            <a:xfrm>
              <a:off x="2628900" y="1638125"/>
              <a:ext cx="7886700" cy="1074763"/>
            </a:xfrm>
            <a:prstGeom prst="rect">
              <a:avLst/>
            </a:prstGeom>
            <a:noFill/>
            <a:ln>
              <a:noFill/>
            </a:ln>
          </p:spPr>
          <p:txBody>
            <a:bodyPr spcFirstLastPara="1" wrap="square" lIns="159975" tIns="190500" rIns="159975" bIns="190500" anchor="ctr" anchorCtr="0">
              <a:noAutofit/>
            </a:bodyPr>
            <a:lstStyle/>
            <a:p>
              <a:pPr marL="0" marR="0" lvl="0" indent="0" algn="l" rtl="0">
                <a:lnSpc>
                  <a:spcPct val="90000"/>
                </a:lnSpc>
                <a:spcBef>
                  <a:spcPts val="0"/>
                </a:spcBef>
                <a:spcAft>
                  <a:spcPts val="0"/>
                </a:spcAft>
                <a:buClr>
                  <a:schemeClr val="dk1"/>
                </a:buClr>
                <a:buSzPts val="1500"/>
                <a:buFont typeface="Calibri"/>
                <a:buNone/>
              </a:pPr>
              <a:r>
                <a:rPr lang="en-US" sz="2100">
                  <a:solidFill>
                    <a:schemeClr val="dk1"/>
                  </a:solidFill>
                  <a:latin typeface="Calibri"/>
                  <a:ea typeface="Calibri"/>
                  <a:cs typeface="Calibri"/>
                  <a:sym typeface="Calibri"/>
                </a:rPr>
                <a:t>After speaking with community center leaders and understanding the data of low-income individuals in relation to CPR, there is no question that there is a lack of CPR education/training amongst these individuals.</a:t>
              </a:r>
              <a:endParaRPr sz="2000"/>
            </a:p>
          </p:txBody>
        </p:sp>
        <p:sp>
          <p:nvSpPr>
            <p:cNvPr id="199" name="Google Shape;199;p10"/>
            <p:cNvSpPr/>
            <p:nvPr/>
          </p:nvSpPr>
          <p:spPr>
            <a:xfrm rot="10800000">
              <a:off x="0" y="769"/>
              <a:ext cx="2628900" cy="1653482"/>
            </a:xfrm>
            <a:prstGeom prst="upArrowCallout">
              <a:avLst>
                <a:gd name="adj1" fmla="val 5000"/>
                <a:gd name="adj2" fmla="val 10000"/>
                <a:gd name="adj3" fmla="val 15000"/>
                <a:gd name="adj4" fmla="val 64977"/>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0"/>
            <p:cNvSpPr txBox="1"/>
            <p:nvPr/>
          </p:nvSpPr>
          <p:spPr>
            <a:xfrm>
              <a:off x="0" y="769"/>
              <a:ext cx="2628900" cy="1074763"/>
            </a:xfrm>
            <a:prstGeom prst="rect">
              <a:avLst/>
            </a:prstGeom>
            <a:noFill/>
            <a:ln>
              <a:noFill/>
            </a:ln>
          </p:spPr>
          <p:txBody>
            <a:bodyPr spcFirstLastPara="1" wrap="square" lIns="186950" tIns="256025" rIns="186950" bIns="256025" anchor="ctr" anchorCtr="0">
              <a:noAutofit/>
            </a:bodyPr>
            <a:lstStyle/>
            <a:p>
              <a:pPr marL="0" marR="0" lvl="0" indent="0" algn="ctr" rtl="0">
                <a:lnSpc>
                  <a:spcPct val="9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Empathize</a:t>
              </a:r>
              <a:endParaRPr/>
            </a:p>
          </p:txBody>
        </p:sp>
        <p:sp>
          <p:nvSpPr>
            <p:cNvPr id="201" name="Google Shape;201;p10"/>
            <p:cNvSpPr/>
            <p:nvPr/>
          </p:nvSpPr>
          <p:spPr>
            <a:xfrm>
              <a:off x="2628900" y="769"/>
              <a:ext cx="7886700" cy="1074763"/>
            </a:xfrm>
            <a:prstGeom prst="rect">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0"/>
            <p:cNvSpPr txBox="1"/>
            <p:nvPr/>
          </p:nvSpPr>
          <p:spPr>
            <a:xfrm>
              <a:off x="2628900" y="769"/>
              <a:ext cx="7886700" cy="1074763"/>
            </a:xfrm>
            <a:prstGeom prst="rect">
              <a:avLst/>
            </a:prstGeom>
            <a:noFill/>
            <a:ln>
              <a:noFill/>
            </a:ln>
          </p:spPr>
          <p:txBody>
            <a:bodyPr spcFirstLastPara="1" wrap="square" lIns="159975" tIns="190500" rIns="159975" bIns="190500" anchor="ctr" anchorCtr="0">
              <a:noAutofit/>
            </a:bodyPr>
            <a:lstStyle/>
            <a:p>
              <a:pPr marL="0" marR="0" lvl="0" indent="0" algn="l" rtl="0">
                <a:lnSpc>
                  <a:spcPct val="90000"/>
                </a:lnSpc>
                <a:spcBef>
                  <a:spcPts val="0"/>
                </a:spcBef>
                <a:spcAft>
                  <a:spcPts val="0"/>
                </a:spcAft>
                <a:buClr>
                  <a:schemeClr val="dk1"/>
                </a:buClr>
                <a:buSzPts val="1500"/>
                <a:buFont typeface="Calibri"/>
                <a:buNone/>
              </a:pPr>
              <a:r>
                <a:rPr lang="en-US" sz="2100">
                  <a:solidFill>
                    <a:schemeClr val="dk1"/>
                  </a:solidFill>
                  <a:latin typeface="Calibri"/>
                  <a:ea typeface="Calibri"/>
                  <a:cs typeface="Calibri"/>
                  <a:sym typeface="Calibri"/>
                </a:rPr>
                <a:t>The users are Black and Hispanic individuals within the local community center. These are low-income individuals.</a:t>
              </a:r>
              <a:endParaRPr sz="2100"/>
            </a:p>
          </p:txBody>
        </p:sp>
      </p:gr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1786</Words>
  <Application>Microsoft Macintosh PowerPoint</Application>
  <PresentationFormat>Widescreen</PresentationFormat>
  <Paragraphs>148</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Roboto</vt:lpstr>
      <vt:lpstr>Arial</vt:lpstr>
      <vt:lpstr>Times New Roman</vt:lpstr>
      <vt:lpstr>Geometric</vt:lpstr>
      <vt:lpstr>PowerPoint Presentation</vt:lpstr>
      <vt:lpstr>Case Introduction</vt:lpstr>
      <vt:lpstr>Case Introduction Continued…</vt:lpstr>
      <vt:lpstr>A Design Thinking Approach</vt:lpstr>
      <vt:lpstr>Research Activity: Literature Review</vt:lpstr>
      <vt:lpstr>Research Activity: Observations</vt:lpstr>
      <vt:lpstr>Research Questions:</vt:lpstr>
      <vt:lpstr>Constraints</vt:lpstr>
      <vt:lpstr>Design Thinking Process</vt:lpstr>
      <vt:lpstr>Design Thinking Process Continued…</vt:lpstr>
      <vt:lpstr>Empathy Map</vt:lpstr>
      <vt:lpstr>Prototype Proposal</vt:lpstr>
      <vt:lpstr>Concepts 1 &amp; 2:</vt:lpstr>
      <vt:lpstr>Research Evidence</vt:lpstr>
      <vt:lpstr>Research Evidence</vt:lpstr>
      <vt:lpstr>Prototype Plan/Produce</vt:lpstr>
      <vt:lpstr>Prototype 1: CPR Steps Business Card</vt:lpstr>
      <vt:lpstr>Prototype Revise</vt:lpstr>
      <vt:lpstr>Prototype 1: Product Revise</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Minority CPR Training </dc:title>
  <dc:creator>Tumani Jackson</dc:creator>
  <cp:lastModifiedBy>Tumani Jackson</cp:lastModifiedBy>
  <cp:revision>4</cp:revision>
  <dcterms:created xsi:type="dcterms:W3CDTF">2023-04-19T19:37:23Z</dcterms:created>
  <dcterms:modified xsi:type="dcterms:W3CDTF">2023-05-01T21:02:50Z</dcterms:modified>
</cp:coreProperties>
</file>